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929" r:id="rId2"/>
    <p:sldId id="964" r:id="rId3"/>
    <p:sldId id="965" r:id="rId4"/>
    <p:sldId id="906" r:id="rId5"/>
    <p:sldId id="907" r:id="rId6"/>
    <p:sldId id="932" r:id="rId7"/>
    <p:sldId id="966" r:id="rId8"/>
    <p:sldId id="967" r:id="rId9"/>
    <p:sldId id="968" r:id="rId10"/>
    <p:sldId id="970" r:id="rId11"/>
    <p:sldId id="969" r:id="rId12"/>
    <p:sldId id="972" r:id="rId13"/>
    <p:sldId id="971" r:id="rId14"/>
    <p:sldId id="974" r:id="rId15"/>
    <p:sldId id="975" r:id="rId16"/>
    <p:sldId id="973" r:id="rId17"/>
    <p:sldId id="976" r:id="rId18"/>
    <p:sldId id="97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39BC49C-B90D-4860-B29D-C83B39F1A0FE}">
          <p14:sldIdLst>
            <p14:sldId id="929"/>
            <p14:sldId id="964"/>
            <p14:sldId id="965"/>
            <p14:sldId id="906"/>
            <p14:sldId id="907"/>
            <p14:sldId id="932"/>
            <p14:sldId id="966"/>
            <p14:sldId id="967"/>
            <p14:sldId id="968"/>
            <p14:sldId id="970"/>
            <p14:sldId id="969"/>
            <p14:sldId id="972"/>
          </p14:sldIdLst>
        </p14:section>
        <p14:section name="Untitled Section" id="{AF3E5DCE-C51F-4991-A706-6BB2AAE475D4}">
          <p14:sldIdLst>
            <p14:sldId id="971"/>
            <p14:sldId id="974"/>
            <p14:sldId id="975"/>
            <p14:sldId id="973"/>
            <p14:sldId id="976"/>
            <p14:sldId id="97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EFC3"/>
    <a:srgbClr val="007434"/>
    <a:srgbClr val="CCC1D1"/>
    <a:srgbClr val="F1EEF2"/>
    <a:srgbClr val="FF66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73" autoAdjust="0"/>
    <p:restoredTop sz="68205" autoAdjust="0"/>
  </p:normalViewPr>
  <p:slideViewPr>
    <p:cSldViewPr snapToGrid="0">
      <p:cViewPr varScale="1">
        <p:scale>
          <a:sx n="75" d="100"/>
          <a:sy n="75" d="100"/>
        </p:scale>
        <p:origin x="2112" y="72"/>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84" d="100"/>
          <a:sy n="84" d="100"/>
        </p:scale>
        <p:origin x="2976"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CD3EFC-411A-4AD3-A427-DF36B9BFE0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DB3E558D-B541-4639-B813-571F6A65C0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F6BC566-9DC3-4646-A85B-AE8A1E9E3D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ED97CF-C02C-4CB3-B9CF-E63FBFE27633}" type="slidenum">
              <a:rPr lang="en-US" smtClean="0"/>
              <a:t>‹#›</a:t>
            </a:fld>
            <a:endParaRPr lang="en-US"/>
          </a:p>
        </p:txBody>
      </p:sp>
    </p:spTree>
    <p:extLst>
      <p:ext uri="{BB962C8B-B14F-4D97-AF65-F5344CB8AC3E}">
        <p14:creationId xmlns:p14="http://schemas.microsoft.com/office/powerpoint/2010/main" val="18033783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29A3FE-1711-456C-9797-EBA46E1E493C}" type="datetimeFigureOut">
              <a:rPr lang="en-US" smtClean="0"/>
              <a:t>4/10/2024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A44D89-6853-401C-B1CA-07BDA81C4B1D}" type="slidenum">
              <a:rPr lang="en-US" smtClean="0"/>
              <a:t>‹#›</a:t>
            </a:fld>
            <a:endParaRPr lang="en-US"/>
          </a:p>
        </p:txBody>
      </p:sp>
    </p:spTree>
    <p:extLst>
      <p:ext uri="{BB962C8B-B14F-4D97-AF65-F5344CB8AC3E}">
        <p14:creationId xmlns:p14="http://schemas.microsoft.com/office/powerpoint/2010/main" val="3402681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A44D89-6853-401C-B1CA-07BDA81C4B1D}" type="slidenum">
              <a:rPr lang="en-US" smtClean="0"/>
              <a:t>4</a:t>
            </a:fld>
            <a:endParaRPr lang="en-US"/>
          </a:p>
        </p:txBody>
      </p:sp>
    </p:spTree>
    <p:extLst>
      <p:ext uri="{BB962C8B-B14F-4D97-AF65-F5344CB8AC3E}">
        <p14:creationId xmlns:p14="http://schemas.microsoft.com/office/powerpoint/2010/main" val="4045604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A44D89-6853-401C-B1CA-07BDA81C4B1D}" type="slidenum">
              <a:rPr lang="en-US" smtClean="0"/>
              <a:t>5</a:t>
            </a:fld>
            <a:endParaRPr lang="en-US"/>
          </a:p>
        </p:txBody>
      </p:sp>
    </p:spTree>
    <p:extLst>
      <p:ext uri="{BB962C8B-B14F-4D97-AF65-F5344CB8AC3E}">
        <p14:creationId xmlns:p14="http://schemas.microsoft.com/office/powerpoint/2010/main" val="2758719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preserve="1" userDrawn="1">
  <p:cSld name="Title">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22BC99C6-C749-0382-89B0-D888728FACF3}"/>
              </a:ext>
            </a:extLst>
          </p:cNvPr>
          <p:cNvSpPr/>
          <p:nvPr userDrawn="1"/>
        </p:nvSpPr>
        <p:spPr>
          <a:xfrm>
            <a:off x="-1" y="0"/>
            <a:ext cx="6096000" cy="6858000"/>
          </a:xfrm>
          <a:custGeom>
            <a:avLst/>
            <a:gdLst>
              <a:gd name="connsiteX0" fmla="*/ 0 w 6096000"/>
              <a:gd name="connsiteY0" fmla="*/ 0 h 6858000"/>
              <a:gd name="connsiteX1" fmla="*/ 841829 w 6096000"/>
              <a:gd name="connsiteY1" fmla="*/ 0 h 6858000"/>
              <a:gd name="connsiteX2" fmla="*/ 1175657 w 6096000"/>
              <a:gd name="connsiteY2" fmla="*/ 0 h 6858000"/>
              <a:gd name="connsiteX3" fmla="*/ 4093028 w 6096000"/>
              <a:gd name="connsiteY3" fmla="*/ 0 h 6858000"/>
              <a:gd name="connsiteX4" fmla="*/ 6096000 w 6096000"/>
              <a:gd name="connsiteY4" fmla="*/ 6858000 h 6858000"/>
              <a:gd name="connsiteX5" fmla="*/ 1175657 w 6096000"/>
              <a:gd name="connsiteY5" fmla="*/ 6858000 h 6858000"/>
              <a:gd name="connsiteX6" fmla="*/ 841829 w 6096000"/>
              <a:gd name="connsiteY6" fmla="*/ 6858000 h 6858000"/>
              <a:gd name="connsiteX7" fmla="*/ 0 w 6096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0" y="0"/>
                </a:moveTo>
                <a:lnTo>
                  <a:pt x="841829" y="0"/>
                </a:lnTo>
                <a:lnTo>
                  <a:pt x="1175657" y="0"/>
                </a:lnTo>
                <a:lnTo>
                  <a:pt x="4093028" y="0"/>
                </a:lnTo>
                <a:cubicBezTo>
                  <a:pt x="6197599" y="1574800"/>
                  <a:pt x="2002972" y="4630057"/>
                  <a:pt x="6096000" y="6858000"/>
                </a:cubicBezTo>
                <a:lnTo>
                  <a:pt x="1175657" y="6858000"/>
                </a:lnTo>
                <a:lnTo>
                  <a:pt x="841829" y="6858000"/>
                </a:lnTo>
                <a:lnTo>
                  <a:pt x="0" y="6858000"/>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F86C8681-F650-396A-AB01-D41F880DB5F0}"/>
              </a:ext>
            </a:extLst>
          </p:cNvPr>
          <p:cNvSpPr/>
          <p:nvPr userDrawn="1"/>
        </p:nvSpPr>
        <p:spPr>
          <a:xfrm flipV="1">
            <a:off x="1714402" y="1942085"/>
            <a:ext cx="4623638" cy="4915916"/>
          </a:xfrm>
          <a:custGeom>
            <a:avLst/>
            <a:gdLst>
              <a:gd name="connsiteX0" fmla="*/ 0 w 4623638"/>
              <a:gd name="connsiteY0" fmla="*/ 1 h 4915916"/>
              <a:gd name="connsiteX1" fmla="*/ 3962401 w 4623638"/>
              <a:gd name="connsiteY1" fmla="*/ 1 h 4915916"/>
              <a:gd name="connsiteX2" fmla="*/ 3962399 w 4623638"/>
              <a:gd name="connsiteY2" fmla="*/ 0 h 4915916"/>
              <a:gd name="connsiteX3" fmla="*/ 0 w 4623638"/>
              <a:gd name="connsiteY3" fmla="*/ 0 h 4915916"/>
              <a:gd name="connsiteX4" fmla="*/ 2930953 w 4623638"/>
              <a:gd name="connsiteY4" fmla="*/ 4915916 h 4915916"/>
              <a:gd name="connsiteX5" fmla="*/ 2991695 w 4623638"/>
              <a:gd name="connsiteY5" fmla="*/ 4797182 h 4915916"/>
              <a:gd name="connsiteX6" fmla="*/ 4143241 w 4623638"/>
              <a:gd name="connsiteY6" fmla="*/ 151831 h 4915916"/>
              <a:gd name="connsiteX7" fmla="*/ 4133411 w 4623638"/>
              <a:gd name="connsiteY7" fmla="*/ 143070 h 4915916"/>
              <a:gd name="connsiteX8" fmla="*/ 4021711 w 4623638"/>
              <a:gd name="connsiteY8" fmla="*/ 211224 h 4915916"/>
              <a:gd name="connsiteX9" fmla="*/ 2908449 w 4623638"/>
              <a:gd name="connsiteY9" fmla="*/ 4802917 h 491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3638" h="4915916">
                <a:moveTo>
                  <a:pt x="0" y="1"/>
                </a:moveTo>
                <a:lnTo>
                  <a:pt x="3962401" y="1"/>
                </a:lnTo>
                <a:lnTo>
                  <a:pt x="3962399" y="0"/>
                </a:lnTo>
                <a:lnTo>
                  <a:pt x="0" y="0"/>
                </a:lnTo>
                <a:close/>
                <a:moveTo>
                  <a:pt x="2930953" y="4915916"/>
                </a:moveTo>
                <a:lnTo>
                  <a:pt x="2991695" y="4797182"/>
                </a:lnTo>
                <a:cubicBezTo>
                  <a:pt x="3729670" y="3413038"/>
                  <a:pt x="5460625" y="1399224"/>
                  <a:pt x="4143241" y="151831"/>
                </a:cubicBezTo>
                <a:lnTo>
                  <a:pt x="4133411" y="143070"/>
                </a:lnTo>
                <a:lnTo>
                  <a:pt x="4021711" y="211224"/>
                </a:lnTo>
                <a:cubicBezTo>
                  <a:pt x="1778402" y="1634597"/>
                  <a:pt x="2594396" y="3352968"/>
                  <a:pt x="2908449" y="4802917"/>
                </a:cubicBezTo>
                <a:close/>
              </a:path>
            </a:pathLst>
          </a:cu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18551683-A5AD-CFF1-24A2-FB98813F39B0}"/>
              </a:ext>
            </a:extLst>
          </p:cNvPr>
          <p:cNvSpPr/>
          <p:nvPr userDrawn="1"/>
        </p:nvSpPr>
        <p:spPr>
          <a:xfrm flipV="1">
            <a:off x="841828" y="-1"/>
            <a:ext cx="5191608" cy="6238208"/>
          </a:xfrm>
          <a:custGeom>
            <a:avLst/>
            <a:gdLst>
              <a:gd name="connsiteX0" fmla="*/ 412741 w 5191608"/>
              <a:gd name="connsiteY0" fmla="*/ 6238208 h 6238208"/>
              <a:gd name="connsiteX1" fmla="*/ 3953310 w 5191608"/>
              <a:gd name="connsiteY1" fmla="*/ 6238208 h 6238208"/>
              <a:gd name="connsiteX2" fmla="*/ 4007695 w 5191608"/>
              <a:gd name="connsiteY2" fmla="*/ 6138113 h 6238208"/>
              <a:gd name="connsiteX3" fmla="*/ 4440551 w 5191608"/>
              <a:gd name="connsiteY3" fmla="*/ 90828 h 6238208"/>
              <a:gd name="connsiteX4" fmla="*/ 4341050 w 5191608"/>
              <a:gd name="connsiteY4" fmla="*/ 0 h 6238208"/>
              <a:gd name="connsiteX5" fmla="*/ 4309510 w 5191608"/>
              <a:gd name="connsiteY5" fmla="*/ 26729 h 6238208"/>
              <a:gd name="connsiteX6" fmla="*/ 3251199 w 5191608"/>
              <a:gd name="connsiteY6" fmla="*/ 6238207 h 6238208"/>
              <a:gd name="connsiteX7" fmla="*/ 412737 w 5191608"/>
              <a:gd name="connsiteY7" fmla="*/ 6238207 h 6238208"/>
              <a:gd name="connsiteX8" fmla="*/ 0 w 5191608"/>
              <a:gd name="connsiteY8" fmla="*/ 6238208 h 6238208"/>
              <a:gd name="connsiteX9" fmla="*/ 8 w 5191608"/>
              <a:gd name="connsiteY9" fmla="*/ 6238207 h 6238208"/>
              <a:gd name="connsiteX10" fmla="*/ 0 w 5191608"/>
              <a:gd name="connsiteY10" fmla="*/ 6238207 h 6238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91608" h="6238208">
                <a:moveTo>
                  <a:pt x="412741" y="6238208"/>
                </a:moveTo>
                <a:lnTo>
                  <a:pt x="3953310" y="6238208"/>
                </a:lnTo>
                <a:lnTo>
                  <a:pt x="4007695" y="6138113"/>
                </a:lnTo>
                <a:cubicBezTo>
                  <a:pt x="4738803" y="4762611"/>
                  <a:pt x="6014764" y="1682201"/>
                  <a:pt x="4440551" y="90828"/>
                </a:cubicBezTo>
                <a:lnTo>
                  <a:pt x="4341050" y="0"/>
                </a:lnTo>
                <a:lnTo>
                  <a:pt x="4309510" y="26729"/>
                </a:lnTo>
                <a:cubicBezTo>
                  <a:pt x="1892272" y="2167999"/>
                  <a:pt x="5158467" y="4811044"/>
                  <a:pt x="3251199" y="6238207"/>
                </a:cubicBezTo>
                <a:lnTo>
                  <a:pt x="412737" y="6238207"/>
                </a:lnTo>
                <a:close/>
                <a:moveTo>
                  <a:pt x="0" y="6238208"/>
                </a:moveTo>
                <a:lnTo>
                  <a:pt x="8" y="6238207"/>
                </a:lnTo>
                <a:lnTo>
                  <a:pt x="0" y="6238207"/>
                </a:lnTo>
                <a:close/>
              </a:path>
            </a:pathLst>
          </a:cu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0308807-B6C8-4493-A90B-0A31BDBDF299}"/>
              </a:ext>
            </a:extLst>
          </p:cNvPr>
          <p:cNvSpPr>
            <a:spLocks noGrp="1"/>
          </p:cNvSpPr>
          <p:nvPr>
            <p:ph type="title" hasCustomPrompt="1"/>
          </p:nvPr>
        </p:nvSpPr>
        <p:spPr>
          <a:xfrm>
            <a:off x="7096125" y="996729"/>
            <a:ext cx="4304817" cy="2517907"/>
          </a:xfrm>
        </p:spPr>
        <p:txBody>
          <a:bodyPr anchor="b">
            <a:normAutofit/>
          </a:bodyPr>
          <a:lstStyle>
            <a:lvl1pPr algn="l">
              <a:defRPr sz="4400">
                <a:solidFill>
                  <a:schemeClr val="tx1"/>
                </a:solidFill>
              </a:defRPr>
            </a:lvl1pPr>
          </a:lstStyle>
          <a:p>
            <a:r>
              <a:rPr lang="en-US" dirty="0"/>
              <a:t>Title</a:t>
            </a:r>
          </a:p>
        </p:txBody>
      </p:sp>
      <p:sp>
        <p:nvSpPr>
          <p:cNvPr id="5" name="Text Placeholder 3">
            <a:extLst>
              <a:ext uri="{FF2B5EF4-FFF2-40B4-BE49-F238E27FC236}">
                <a16:creationId xmlns:a16="http://schemas.microsoft.com/office/drawing/2014/main" id="{91588ADA-6D71-4D2B-A333-13B7DE231713}"/>
              </a:ext>
            </a:extLst>
          </p:cNvPr>
          <p:cNvSpPr>
            <a:spLocks noGrp="1"/>
          </p:cNvSpPr>
          <p:nvPr>
            <p:ph type="body" sz="quarter" idx="11" hasCustomPrompt="1"/>
          </p:nvPr>
        </p:nvSpPr>
        <p:spPr>
          <a:xfrm>
            <a:off x="7095881" y="3514635"/>
            <a:ext cx="4306295" cy="1480403"/>
          </a:xfrm>
        </p:spPr>
        <p:txBody>
          <a:bodyPr>
            <a:normAutofit/>
          </a:bodyPr>
          <a:lstStyle>
            <a:lvl1pPr marL="0" indent="0" algn="l">
              <a:buNone/>
              <a:defRPr sz="2000" b="0">
                <a:solidFill>
                  <a:schemeClr val="tx1"/>
                </a:solidFill>
              </a:defRPr>
            </a:lvl1pPr>
          </a:lstStyle>
          <a:p>
            <a:pPr lvl="0"/>
            <a:r>
              <a:rPr lang="en-US" dirty="0"/>
              <a:t>Subtitle</a:t>
            </a:r>
          </a:p>
        </p:txBody>
      </p:sp>
    </p:spTree>
    <p:extLst>
      <p:ext uri="{BB962C8B-B14F-4D97-AF65-F5344CB8AC3E}">
        <p14:creationId xmlns:p14="http://schemas.microsoft.com/office/powerpoint/2010/main" val="84609461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5FA01-FCD7-4572-882D-831E1D1325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59326B-CC18-4F7E-B79A-1EECEDC81925}"/>
              </a:ext>
            </a:extLst>
          </p:cNvPr>
          <p:cNvSpPr>
            <a:spLocks noGrp="1"/>
          </p:cNvSpPr>
          <p:nvPr>
            <p:ph sz="half" idx="1"/>
          </p:nvPr>
        </p:nvSpPr>
        <p:spPr>
          <a:xfrm>
            <a:off x="628650" y="1384201"/>
            <a:ext cx="5095875" cy="42069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FCDD84ED-3C66-4099-ABC0-50DB5F79E94C}"/>
              </a:ext>
            </a:extLst>
          </p:cNvPr>
          <p:cNvSpPr>
            <a:spLocks noGrp="1"/>
          </p:cNvSpPr>
          <p:nvPr>
            <p:ph type="ftr" sz="quarter" idx="10"/>
          </p:nvPr>
        </p:nvSpPr>
        <p:spPr>
          <a:xfrm>
            <a:off x="4038600" y="6269614"/>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ECC4AD48-57FA-418E-96E0-8143834E921E}"/>
              </a:ext>
            </a:extLst>
          </p:cNvPr>
          <p:cNvSpPr>
            <a:spLocks noGrp="1"/>
          </p:cNvSpPr>
          <p:nvPr>
            <p:ph type="sldNum" sz="quarter" idx="11"/>
          </p:nvPr>
        </p:nvSpPr>
        <p:spPr/>
        <p:txBody>
          <a:bodyPr/>
          <a:lstStyle/>
          <a:p>
            <a:fld id="{CC509886-494E-4FE0-8256-1B86C177A75B}" type="slidenum">
              <a:rPr lang="en-US" smtClean="0"/>
              <a:t>‹#›</a:t>
            </a:fld>
            <a:endParaRPr lang="en-US"/>
          </a:p>
        </p:txBody>
      </p:sp>
      <p:sp>
        <p:nvSpPr>
          <p:cNvPr id="7" name="Content Placeholder 2">
            <a:extLst>
              <a:ext uri="{FF2B5EF4-FFF2-40B4-BE49-F238E27FC236}">
                <a16:creationId xmlns:a16="http://schemas.microsoft.com/office/drawing/2014/main" id="{9E91F9EB-1D3E-4694-BB1B-5AEDC386DB68}"/>
              </a:ext>
            </a:extLst>
          </p:cNvPr>
          <p:cNvSpPr>
            <a:spLocks noGrp="1"/>
          </p:cNvSpPr>
          <p:nvPr>
            <p:ph sz="half" idx="12"/>
          </p:nvPr>
        </p:nvSpPr>
        <p:spPr>
          <a:xfrm>
            <a:off x="6543177" y="1384201"/>
            <a:ext cx="5015686" cy="42069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0283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C94CC7-68F7-4FC6-88EA-D50857541EDD}"/>
              </a:ext>
            </a:extLst>
          </p:cNvPr>
          <p:cNvSpPr>
            <a:spLocks noGrp="1"/>
          </p:cNvSpPr>
          <p:nvPr>
            <p:ph type="body" idx="1" hasCustomPrompt="1"/>
          </p:nvPr>
        </p:nvSpPr>
        <p:spPr>
          <a:xfrm>
            <a:off x="628650" y="1201020"/>
            <a:ext cx="5169582" cy="583635"/>
          </a:xfrm>
          <a:solidFill>
            <a:schemeClr val="bg1">
              <a:lumMod val="95000"/>
            </a:schemeClr>
          </a:solidFill>
          <a:ln>
            <a:noFill/>
          </a:ln>
        </p:spPr>
        <p:txBody>
          <a:bodyPr anchor="ctr">
            <a:norm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FA5A5C2-A8BF-4C24-8F59-825B08F56927}"/>
              </a:ext>
            </a:extLst>
          </p:cNvPr>
          <p:cNvSpPr>
            <a:spLocks noGrp="1"/>
          </p:cNvSpPr>
          <p:nvPr>
            <p:ph sz="half" idx="2"/>
          </p:nvPr>
        </p:nvSpPr>
        <p:spPr>
          <a:xfrm>
            <a:off x="628650" y="2034948"/>
            <a:ext cx="5169582" cy="3718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a:extLst>
              <a:ext uri="{FF2B5EF4-FFF2-40B4-BE49-F238E27FC236}">
                <a16:creationId xmlns:a16="http://schemas.microsoft.com/office/drawing/2014/main" id="{51E63DB3-AAF0-4946-B08C-B0197765AB32}"/>
              </a:ext>
            </a:extLst>
          </p:cNvPr>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52453986-7427-4E98-8272-CC81F2DDA22F}"/>
              </a:ext>
            </a:extLst>
          </p:cNvPr>
          <p:cNvSpPr>
            <a:spLocks noGrp="1"/>
          </p:cNvSpPr>
          <p:nvPr>
            <p:ph type="ftr" sz="quarter" idx="12"/>
          </p:nvPr>
        </p:nvSpPr>
        <p:spPr>
          <a:xfrm>
            <a:off x="4038600" y="6269614"/>
            <a:ext cx="41148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53AA3B5F-1BFB-4773-9185-A8AC5D56BB24}"/>
              </a:ext>
            </a:extLst>
          </p:cNvPr>
          <p:cNvSpPr>
            <a:spLocks noGrp="1"/>
          </p:cNvSpPr>
          <p:nvPr>
            <p:ph type="sldNum" sz="quarter" idx="13"/>
          </p:nvPr>
        </p:nvSpPr>
        <p:spPr/>
        <p:txBody>
          <a:bodyPr/>
          <a:lstStyle/>
          <a:p>
            <a:fld id="{4A70B06D-F489-48FF-A885-ABB74CD5C952}" type="slidenum">
              <a:rPr lang="en-US" smtClean="0"/>
              <a:pPr/>
              <a:t>‹#›</a:t>
            </a:fld>
            <a:endParaRPr lang="en-US" dirty="0"/>
          </a:p>
        </p:txBody>
      </p:sp>
      <p:sp>
        <p:nvSpPr>
          <p:cNvPr id="13" name="Text Placeholder 2">
            <a:extLst>
              <a:ext uri="{FF2B5EF4-FFF2-40B4-BE49-F238E27FC236}">
                <a16:creationId xmlns:a16="http://schemas.microsoft.com/office/drawing/2014/main" id="{056D54CD-8D08-4657-A3E6-6A35E14ED4B1}"/>
              </a:ext>
            </a:extLst>
          </p:cNvPr>
          <p:cNvSpPr>
            <a:spLocks noGrp="1"/>
          </p:cNvSpPr>
          <p:nvPr>
            <p:ph type="body" idx="14" hasCustomPrompt="1"/>
          </p:nvPr>
        </p:nvSpPr>
        <p:spPr>
          <a:xfrm>
            <a:off x="6389281" y="1201020"/>
            <a:ext cx="5169582" cy="583635"/>
          </a:xfrm>
          <a:solidFill>
            <a:schemeClr val="bg1">
              <a:lumMod val="95000"/>
            </a:schemeClr>
          </a:solidFill>
          <a:ln>
            <a:noFill/>
          </a:ln>
        </p:spPr>
        <p:txBody>
          <a:bodyPr anchor="ctr">
            <a:norm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4" name="Content Placeholder 3">
            <a:extLst>
              <a:ext uri="{FF2B5EF4-FFF2-40B4-BE49-F238E27FC236}">
                <a16:creationId xmlns:a16="http://schemas.microsoft.com/office/drawing/2014/main" id="{2570B4FE-2C0E-4886-AA6E-B93B072B53EA}"/>
              </a:ext>
            </a:extLst>
          </p:cNvPr>
          <p:cNvSpPr>
            <a:spLocks noGrp="1"/>
          </p:cNvSpPr>
          <p:nvPr>
            <p:ph sz="half" idx="15"/>
          </p:nvPr>
        </p:nvSpPr>
        <p:spPr>
          <a:xfrm>
            <a:off x="6389281" y="2034948"/>
            <a:ext cx="5169582" cy="3718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59429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Image and Text Light Blue">
    <p:bg>
      <p:bgPr>
        <a:solidFill>
          <a:schemeClr val="accent1">
            <a:lumMod val="20000"/>
            <a:lumOff val="80000"/>
            <a:alpha val="59000"/>
          </a:schemeClr>
        </a:solidFill>
        <a:effectLst/>
      </p:bgPr>
    </p:bg>
    <p:spTree>
      <p:nvGrpSpPr>
        <p:cNvPr id="1" name=""/>
        <p:cNvGrpSpPr/>
        <p:nvPr/>
      </p:nvGrpSpPr>
      <p:grpSpPr>
        <a:xfrm>
          <a:off x="0" y="0"/>
          <a:ext cx="0" cy="0"/>
          <a:chOff x="0" y="0"/>
          <a:chExt cx="0" cy="0"/>
        </a:xfrm>
      </p:grpSpPr>
      <p:sp>
        <p:nvSpPr>
          <p:cNvPr id="3" name="Rectangle 2"/>
          <p:cNvSpPr/>
          <p:nvPr userDrawn="1"/>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6"/>
          </p:nvPr>
        </p:nvSpPr>
        <p:spPr>
          <a:xfrm>
            <a:off x="701336" y="1418602"/>
            <a:ext cx="4730743" cy="442022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a:xfrm>
            <a:off x="701337" y="260662"/>
            <a:ext cx="4730742" cy="1022853"/>
          </a:xfrm>
        </p:spPr>
        <p:txBody>
          <a:bodyPr anchor="ctr"/>
          <a:lstStyle>
            <a:lvl1pPr>
              <a:defRPr>
                <a:solidFill>
                  <a:schemeClr val="tx1"/>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DFA2E6F7-30A0-46D4-B2EA-140B1409D336}"/>
              </a:ext>
            </a:extLst>
          </p:cNvPr>
          <p:cNvSpPr>
            <a:spLocks noGrp="1"/>
          </p:cNvSpPr>
          <p:nvPr>
            <p:ph type="sldNum" sz="quarter" idx="18"/>
          </p:nvPr>
        </p:nvSpPr>
        <p:spPr/>
        <p:txBody>
          <a:bodyPr/>
          <a:lstStyle/>
          <a:p>
            <a:fld id="{4A70B06D-F489-48FF-A885-ABB74CD5C952}" type="slidenum">
              <a:rPr lang="en-US" smtClean="0"/>
              <a:pPr/>
              <a:t>‹#›</a:t>
            </a:fld>
            <a:endParaRPr lang="en-US" dirty="0"/>
          </a:p>
        </p:txBody>
      </p:sp>
      <p:sp>
        <p:nvSpPr>
          <p:cNvPr id="8" name="Picture Placeholder 6">
            <a:extLst>
              <a:ext uri="{FF2B5EF4-FFF2-40B4-BE49-F238E27FC236}">
                <a16:creationId xmlns:a16="http://schemas.microsoft.com/office/drawing/2014/main" id="{166FEA3B-611B-448B-B45F-8CC594B01FF0}"/>
              </a:ext>
            </a:extLst>
          </p:cNvPr>
          <p:cNvSpPr>
            <a:spLocks noGrp="1"/>
          </p:cNvSpPr>
          <p:nvPr>
            <p:ph type="pic" sz="quarter" idx="19"/>
          </p:nvPr>
        </p:nvSpPr>
        <p:spPr>
          <a:xfrm>
            <a:off x="6668804" y="713979"/>
            <a:ext cx="4905803" cy="5391545"/>
          </a:xfrm>
          <a:prstGeom prst="rect">
            <a:avLst/>
          </a:prstGeom>
          <a:solidFill>
            <a:schemeClr val="bg1">
              <a:lumMod val="95000"/>
            </a:schemeClr>
          </a:solidFill>
        </p:spPr>
        <p:txBody>
          <a:bodyPr/>
          <a:lstStyle>
            <a:lvl1pPr marL="0" indent="0" algn="ctr">
              <a:buNone/>
              <a:defRPr>
                <a:solidFill>
                  <a:schemeClr val="tx1"/>
                </a:solidFill>
              </a:defRPr>
            </a:lvl1pPr>
          </a:lstStyle>
          <a:p>
            <a:r>
              <a:rPr lang="en-US"/>
              <a:t>Click icon to add picture</a:t>
            </a:r>
            <a:endParaRPr lang="en-US" dirty="0"/>
          </a:p>
        </p:txBody>
      </p:sp>
    </p:spTree>
    <p:extLst>
      <p:ext uri="{BB962C8B-B14F-4D97-AF65-F5344CB8AC3E}">
        <p14:creationId xmlns:p14="http://schemas.microsoft.com/office/powerpoint/2010/main" val="28792528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Image and Text Blue">
    <p:bg>
      <p:bgPr>
        <a:solidFill>
          <a:schemeClr val="bg1"/>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60960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3">
            <a:extLst>
              <a:ext uri="{FF2B5EF4-FFF2-40B4-BE49-F238E27FC236}">
                <a16:creationId xmlns:a16="http://schemas.microsoft.com/office/drawing/2014/main" id="{A595C1D1-8E3D-406F-9C43-8A3B98DE198D}"/>
              </a:ext>
            </a:extLst>
          </p:cNvPr>
          <p:cNvSpPr>
            <a:spLocks noGrp="1"/>
          </p:cNvSpPr>
          <p:nvPr>
            <p:ph type="body" sz="quarter" idx="16"/>
          </p:nvPr>
        </p:nvSpPr>
        <p:spPr>
          <a:xfrm>
            <a:off x="6666759" y="1319087"/>
            <a:ext cx="4820945" cy="4481637"/>
          </a:xfrm>
        </p:spPr>
        <p:txBody>
          <a:bodyPr/>
          <a:lstStyle>
            <a:lvl1pPr>
              <a:buClr>
                <a:schemeClr val="accent1"/>
              </a:buCl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8">
            <a:extLst>
              <a:ext uri="{FF2B5EF4-FFF2-40B4-BE49-F238E27FC236}">
                <a16:creationId xmlns:a16="http://schemas.microsoft.com/office/drawing/2014/main" id="{AEFAB0B1-5A29-4867-AD56-F90425DB94F1}"/>
              </a:ext>
            </a:extLst>
          </p:cNvPr>
          <p:cNvSpPr>
            <a:spLocks noGrp="1"/>
          </p:cNvSpPr>
          <p:nvPr>
            <p:ph type="title"/>
          </p:nvPr>
        </p:nvSpPr>
        <p:spPr>
          <a:xfrm>
            <a:off x="6666760" y="296235"/>
            <a:ext cx="4820945" cy="1022853"/>
          </a:xfrm>
        </p:spPr>
        <p:txBody>
          <a:bodyPr anchor="ctr"/>
          <a:lstStyle>
            <a:lvl1pPr>
              <a:defRPr>
                <a:solidFill>
                  <a:schemeClr val="tx1"/>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4AD14DD-48F0-44A5-A0B3-47B059AF98EB}"/>
              </a:ext>
            </a:extLst>
          </p:cNvPr>
          <p:cNvSpPr>
            <a:spLocks noGrp="1"/>
          </p:cNvSpPr>
          <p:nvPr>
            <p:ph type="sldNum" sz="quarter" idx="18"/>
          </p:nvPr>
        </p:nvSpPr>
        <p:spPr/>
        <p:txBody>
          <a:bodyPr/>
          <a:lstStyle/>
          <a:p>
            <a:fld id="{4A70B06D-F489-48FF-A885-ABB74CD5C952}" type="slidenum">
              <a:rPr lang="en-US" smtClean="0"/>
              <a:pPr/>
              <a:t>‹#›</a:t>
            </a:fld>
            <a:endParaRPr lang="en-US" dirty="0"/>
          </a:p>
        </p:txBody>
      </p:sp>
      <p:sp>
        <p:nvSpPr>
          <p:cNvPr id="12" name="Picture Placeholder 6">
            <a:extLst>
              <a:ext uri="{FF2B5EF4-FFF2-40B4-BE49-F238E27FC236}">
                <a16:creationId xmlns:a16="http://schemas.microsoft.com/office/drawing/2014/main" id="{B5AC12FC-EE50-4E25-96E6-F8B6434D4C56}"/>
              </a:ext>
            </a:extLst>
          </p:cNvPr>
          <p:cNvSpPr>
            <a:spLocks noGrp="1"/>
          </p:cNvSpPr>
          <p:nvPr>
            <p:ph type="pic" sz="quarter" idx="19"/>
          </p:nvPr>
        </p:nvSpPr>
        <p:spPr>
          <a:xfrm>
            <a:off x="572804" y="621048"/>
            <a:ext cx="4950391" cy="5430041"/>
          </a:xfrm>
          <a:prstGeom prst="rect">
            <a:avLst/>
          </a:prstGeom>
          <a:solidFill>
            <a:schemeClr val="accent1">
              <a:lumMod val="40000"/>
              <a:lumOff val="60000"/>
            </a:schemeClr>
          </a:solidFill>
        </p:spPr>
        <p:txBody>
          <a:bodyPr/>
          <a:lstStyle>
            <a:lvl1pPr marL="0" indent="0" algn="ctr">
              <a:buNone/>
              <a:defRPr>
                <a:solidFill>
                  <a:schemeClr val="tx1"/>
                </a:solidFill>
              </a:defRPr>
            </a:lvl1pPr>
          </a:lstStyle>
          <a:p>
            <a:r>
              <a:rPr lang="en-US"/>
              <a:t>Click icon to add picture</a:t>
            </a:r>
            <a:endParaRPr lang="en-US" dirty="0"/>
          </a:p>
        </p:txBody>
      </p:sp>
    </p:spTree>
    <p:extLst>
      <p:ext uri="{BB962C8B-B14F-4D97-AF65-F5344CB8AC3E}">
        <p14:creationId xmlns:p14="http://schemas.microsoft.com/office/powerpoint/2010/main" val="555312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hart and Detail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4038600" y="6269614"/>
            <a:ext cx="4114800" cy="365125"/>
          </a:xfrm>
          <a:prstGeom prst="rect">
            <a:avLst/>
          </a:prstGeom>
        </p:spPr>
        <p:txBody>
          <a:bodyPr/>
          <a:lstStyle/>
          <a:p>
            <a:endParaRPr lang="en-US" dirty="0"/>
          </a:p>
        </p:txBody>
      </p:sp>
      <p:sp>
        <p:nvSpPr>
          <p:cNvPr id="4" name="Slide Number Placeholder 3"/>
          <p:cNvSpPr>
            <a:spLocks noGrp="1"/>
          </p:cNvSpPr>
          <p:nvPr>
            <p:ph type="sldNum" sz="quarter" idx="11"/>
          </p:nvPr>
        </p:nvSpPr>
        <p:spPr/>
        <p:txBody>
          <a:bodyPr/>
          <a:lstStyle/>
          <a:p>
            <a:fld id="{68838689-D784-4373-A026-2324D2E53203}" type="slidenum">
              <a:rPr lang="en-US" smtClean="0"/>
              <a:pPr/>
              <a:t>‹#›</a:t>
            </a:fld>
            <a:endParaRPr lang="en-US" dirty="0"/>
          </a:p>
        </p:txBody>
      </p:sp>
      <p:sp>
        <p:nvSpPr>
          <p:cNvPr id="6" name="Chart Placeholder 5"/>
          <p:cNvSpPr>
            <a:spLocks noGrp="1"/>
          </p:cNvSpPr>
          <p:nvPr>
            <p:ph type="chart" sz="quarter" idx="12"/>
          </p:nvPr>
        </p:nvSpPr>
        <p:spPr>
          <a:xfrm>
            <a:off x="628650" y="1249375"/>
            <a:ext cx="4926917" cy="3482333"/>
          </a:xfrm>
        </p:spPr>
        <p:txBody>
          <a:bodyPr>
            <a:normAutofit/>
          </a:bodyPr>
          <a:lstStyle>
            <a:lvl1pPr marL="0" indent="0" algn="ctr">
              <a:buNone/>
              <a:defRPr sz="1600"/>
            </a:lvl1pPr>
          </a:lstStyle>
          <a:p>
            <a:r>
              <a:rPr lang="en-US"/>
              <a:t>Click icon to add chart</a:t>
            </a:r>
          </a:p>
        </p:txBody>
      </p:sp>
      <p:sp>
        <p:nvSpPr>
          <p:cNvPr id="11" name="Rectangle 10"/>
          <p:cNvSpPr/>
          <p:nvPr userDrawn="1"/>
        </p:nvSpPr>
        <p:spPr>
          <a:xfrm>
            <a:off x="628650" y="4899081"/>
            <a:ext cx="4926917" cy="947247"/>
          </a:xfrm>
          <a:prstGeom prst="rect">
            <a:avLst/>
          </a:prstGeom>
          <a:solidFill>
            <a:schemeClr val="accent2">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8"/>
          <p:cNvSpPr>
            <a:spLocks noGrp="1"/>
          </p:cNvSpPr>
          <p:nvPr>
            <p:ph type="body" sz="quarter" idx="14" hasCustomPrompt="1"/>
          </p:nvPr>
        </p:nvSpPr>
        <p:spPr>
          <a:xfrm>
            <a:off x="923400" y="5015446"/>
            <a:ext cx="4381933" cy="694171"/>
          </a:xfrm>
        </p:spPr>
        <p:txBody>
          <a:bodyPr anchor="ctr">
            <a:normAutofit/>
          </a:bodyPr>
          <a:lstStyle>
            <a:lvl1pPr marL="0" indent="0">
              <a:buNone/>
              <a:defRPr sz="1400"/>
            </a:lvl1pPr>
          </a:lstStyle>
          <a:p>
            <a:pPr lvl="0"/>
            <a:r>
              <a:rPr lang="en-US" dirty="0"/>
              <a:t>Some Text here</a:t>
            </a:r>
          </a:p>
        </p:txBody>
      </p:sp>
      <p:sp>
        <p:nvSpPr>
          <p:cNvPr id="15" name="Chart Placeholder 5">
            <a:extLst>
              <a:ext uri="{FF2B5EF4-FFF2-40B4-BE49-F238E27FC236}">
                <a16:creationId xmlns:a16="http://schemas.microsoft.com/office/drawing/2014/main" id="{35296209-AAAC-4311-AD86-A8FCDFAB18C9}"/>
              </a:ext>
            </a:extLst>
          </p:cNvPr>
          <p:cNvSpPr>
            <a:spLocks noGrp="1"/>
          </p:cNvSpPr>
          <p:nvPr>
            <p:ph type="chart" sz="quarter" idx="15"/>
          </p:nvPr>
        </p:nvSpPr>
        <p:spPr>
          <a:xfrm>
            <a:off x="6631946" y="1249375"/>
            <a:ext cx="4926917" cy="3482333"/>
          </a:xfrm>
        </p:spPr>
        <p:txBody>
          <a:bodyPr>
            <a:normAutofit/>
          </a:bodyPr>
          <a:lstStyle>
            <a:lvl1pPr marL="0" indent="0" algn="ctr">
              <a:buNone/>
              <a:defRPr sz="1600"/>
            </a:lvl1pPr>
          </a:lstStyle>
          <a:p>
            <a:r>
              <a:rPr lang="en-US"/>
              <a:t>Click icon to add chart</a:t>
            </a:r>
          </a:p>
        </p:txBody>
      </p:sp>
      <p:sp>
        <p:nvSpPr>
          <p:cNvPr id="16" name="Rectangle 15">
            <a:extLst>
              <a:ext uri="{FF2B5EF4-FFF2-40B4-BE49-F238E27FC236}">
                <a16:creationId xmlns:a16="http://schemas.microsoft.com/office/drawing/2014/main" id="{398EF505-9B88-49FC-943E-CF99D8CFEF6B}"/>
              </a:ext>
            </a:extLst>
          </p:cNvPr>
          <p:cNvSpPr/>
          <p:nvPr userDrawn="1"/>
        </p:nvSpPr>
        <p:spPr>
          <a:xfrm>
            <a:off x="6631946" y="4899081"/>
            <a:ext cx="4926917" cy="947247"/>
          </a:xfrm>
          <a:prstGeom prst="rect">
            <a:avLst/>
          </a:prstGeom>
          <a:solidFill>
            <a:schemeClr val="accent2">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8">
            <a:extLst>
              <a:ext uri="{FF2B5EF4-FFF2-40B4-BE49-F238E27FC236}">
                <a16:creationId xmlns:a16="http://schemas.microsoft.com/office/drawing/2014/main" id="{7001D553-2F6E-44C4-8472-E0882DC98873}"/>
              </a:ext>
            </a:extLst>
          </p:cNvPr>
          <p:cNvSpPr>
            <a:spLocks noGrp="1"/>
          </p:cNvSpPr>
          <p:nvPr>
            <p:ph type="body" sz="quarter" idx="16" hasCustomPrompt="1"/>
          </p:nvPr>
        </p:nvSpPr>
        <p:spPr>
          <a:xfrm>
            <a:off x="6926696" y="5015446"/>
            <a:ext cx="4381933" cy="694171"/>
          </a:xfrm>
        </p:spPr>
        <p:txBody>
          <a:bodyPr anchor="ctr">
            <a:normAutofit/>
          </a:bodyPr>
          <a:lstStyle>
            <a:lvl1pPr marL="0" indent="0">
              <a:buNone/>
              <a:defRPr sz="1400"/>
            </a:lvl1pPr>
          </a:lstStyle>
          <a:p>
            <a:pPr lvl="0"/>
            <a:r>
              <a:rPr lang="en-US" dirty="0"/>
              <a:t>Some Text here</a:t>
            </a:r>
          </a:p>
        </p:txBody>
      </p:sp>
    </p:spTree>
    <p:extLst>
      <p:ext uri="{BB962C8B-B14F-4D97-AF65-F5344CB8AC3E}">
        <p14:creationId xmlns:p14="http://schemas.microsoft.com/office/powerpoint/2010/main" val="1993982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and Detail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4038600" y="6269614"/>
            <a:ext cx="4114800" cy="365125"/>
          </a:xfrm>
          <a:prstGeom prst="rect">
            <a:avLst/>
          </a:prstGeom>
        </p:spPr>
        <p:txBody>
          <a:bodyPr/>
          <a:lstStyle/>
          <a:p>
            <a:endParaRPr lang="en-US" dirty="0"/>
          </a:p>
        </p:txBody>
      </p:sp>
      <p:sp>
        <p:nvSpPr>
          <p:cNvPr id="4" name="Slide Number Placeholder 3"/>
          <p:cNvSpPr>
            <a:spLocks noGrp="1"/>
          </p:cNvSpPr>
          <p:nvPr>
            <p:ph type="sldNum" sz="quarter" idx="11"/>
          </p:nvPr>
        </p:nvSpPr>
        <p:spPr/>
        <p:txBody>
          <a:bodyPr/>
          <a:lstStyle/>
          <a:p>
            <a:fld id="{68838689-D784-4373-A026-2324D2E53203}" type="slidenum">
              <a:rPr lang="en-US" smtClean="0"/>
              <a:pPr/>
              <a:t>‹#›</a:t>
            </a:fld>
            <a:endParaRPr lang="en-US" dirty="0"/>
          </a:p>
        </p:txBody>
      </p:sp>
      <p:sp>
        <p:nvSpPr>
          <p:cNvPr id="6" name="Table Placeholder 5"/>
          <p:cNvSpPr>
            <a:spLocks noGrp="1"/>
          </p:cNvSpPr>
          <p:nvPr>
            <p:ph type="tbl" sz="quarter" idx="12"/>
          </p:nvPr>
        </p:nvSpPr>
        <p:spPr>
          <a:xfrm>
            <a:off x="628651" y="1350957"/>
            <a:ext cx="10930212" cy="3478495"/>
          </a:xfrm>
        </p:spPr>
        <p:txBody>
          <a:bodyPr>
            <a:normAutofit/>
          </a:bodyPr>
          <a:lstStyle>
            <a:lvl1pPr marL="0" indent="0" algn="ctr">
              <a:buNone/>
              <a:defRPr sz="1600"/>
            </a:lvl1pPr>
          </a:lstStyle>
          <a:p>
            <a:r>
              <a:rPr lang="en-US"/>
              <a:t>Click icon to add table</a:t>
            </a:r>
            <a:endParaRPr lang="en-US" dirty="0"/>
          </a:p>
        </p:txBody>
      </p:sp>
      <p:sp>
        <p:nvSpPr>
          <p:cNvPr id="8" name="Text Placeholder 7"/>
          <p:cNvSpPr>
            <a:spLocks noGrp="1"/>
          </p:cNvSpPr>
          <p:nvPr>
            <p:ph type="body" sz="quarter" idx="13"/>
          </p:nvPr>
        </p:nvSpPr>
        <p:spPr>
          <a:xfrm>
            <a:off x="628650" y="5078852"/>
            <a:ext cx="10930212" cy="746742"/>
          </a:xfrm>
        </p:spPr>
        <p:txBody>
          <a:bodyPr>
            <a:normAutofit/>
          </a:bodyPr>
          <a:lstStyle>
            <a:lvl1pPr marL="0" indent="0">
              <a:buNone/>
              <a:defRPr sz="1400"/>
            </a:lvl1pPr>
            <a:lvl2pPr>
              <a:defRPr sz="1400"/>
            </a:lvl2pPr>
          </a:lstStyle>
          <a:p>
            <a:pPr lvl="0"/>
            <a:r>
              <a:rPr lang="en-US"/>
              <a:t>Click to edit Master text styles</a:t>
            </a:r>
          </a:p>
        </p:txBody>
      </p:sp>
    </p:spTree>
    <p:extLst>
      <p:ext uri="{BB962C8B-B14F-4D97-AF65-F5344CB8AC3E}">
        <p14:creationId xmlns:p14="http://schemas.microsoft.com/office/powerpoint/2010/main" val="33950383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1">
            <a:lumMod val="20000"/>
            <a:lumOff val="80000"/>
            <a:alpha val="61000"/>
          </a:schemeClr>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4574E36-D57E-6214-5A71-F622AE694623}"/>
              </a:ext>
            </a:extLst>
          </p:cNvPr>
          <p:cNvGrpSpPr/>
          <p:nvPr userDrawn="1"/>
        </p:nvGrpSpPr>
        <p:grpSpPr>
          <a:xfrm flipH="1">
            <a:off x="5907638" y="-2"/>
            <a:ext cx="5496212" cy="6858002"/>
            <a:chOff x="841828" y="-1"/>
            <a:chExt cx="5496212" cy="6858002"/>
          </a:xfrm>
        </p:grpSpPr>
        <p:sp>
          <p:nvSpPr>
            <p:cNvPr id="11" name="Freeform: Shape 10">
              <a:extLst>
                <a:ext uri="{FF2B5EF4-FFF2-40B4-BE49-F238E27FC236}">
                  <a16:creationId xmlns:a16="http://schemas.microsoft.com/office/drawing/2014/main" id="{38A4224C-9739-74F1-7A06-02E0514C8571}"/>
                </a:ext>
              </a:extLst>
            </p:cNvPr>
            <p:cNvSpPr/>
            <p:nvPr userDrawn="1"/>
          </p:nvSpPr>
          <p:spPr>
            <a:xfrm flipV="1">
              <a:off x="1714402" y="1942085"/>
              <a:ext cx="4623638" cy="4915916"/>
            </a:xfrm>
            <a:custGeom>
              <a:avLst/>
              <a:gdLst>
                <a:gd name="connsiteX0" fmla="*/ 0 w 4623638"/>
                <a:gd name="connsiteY0" fmla="*/ 1 h 4915916"/>
                <a:gd name="connsiteX1" fmla="*/ 3962401 w 4623638"/>
                <a:gd name="connsiteY1" fmla="*/ 1 h 4915916"/>
                <a:gd name="connsiteX2" fmla="*/ 3962399 w 4623638"/>
                <a:gd name="connsiteY2" fmla="*/ 0 h 4915916"/>
                <a:gd name="connsiteX3" fmla="*/ 0 w 4623638"/>
                <a:gd name="connsiteY3" fmla="*/ 0 h 4915916"/>
                <a:gd name="connsiteX4" fmla="*/ 2930953 w 4623638"/>
                <a:gd name="connsiteY4" fmla="*/ 4915916 h 4915916"/>
                <a:gd name="connsiteX5" fmla="*/ 2991695 w 4623638"/>
                <a:gd name="connsiteY5" fmla="*/ 4797182 h 4915916"/>
                <a:gd name="connsiteX6" fmla="*/ 4143241 w 4623638"/>
                <a:gd name="connsiteY6" fmla="*/ 151831 h 4915916"/>
                <a:gd name="connsiteX7" fmla="*/ 4133411 w 4623638"/>
                <a:gd name="connsiteY7" fmla="*/ 143070 h 4915916"/>
                <a:gd name="connsiteX8" fmla="*/ 4021711 w 4623638"/>
                <a:gd name="connsiteY8" fmla="*/ 211224 h 4915916"/>
                <a:gd name="connsiteX9" fmla="*/ 2908449 w 4623638"/>
                <a:gd name="connsiteY9" fmla="*/ 4802917 h 491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3638" h="4915916">
                  <a:moveTo>
                    <a:pt x="0" y="1"/>
                  </a:moveTo>
                  <a:lnTo>
                    <a:pt x="3962401" y="1"/>
                  </a:lnTo>
                  <a:lnTo>
                    <a:pt x="3962399" y="0"/>
                  </a:lnTo>
                  <a:lnTo>
                    <a:pt x="0" y="0"/>
                  </a:lnTo>
                  <a:close/>
                  <a:moveTo>
                    <a:pt x="2930953" y="4915916"/>
                  </a:moveTo>
                  <a:lnTo>
                    <a:pt x="2991695" y="4797182"/>
                  </a:lnTo>
                  <a:cubicBezTo>
                    <a:pt x="3729670" y="3413038"/>
                    <a:pt x="5460625" y="1399224"/>
                    <a:pt x="4143241" y="151831"/>
                  </a:cubicBezTo>
                  <a:lnTo>
                    <a:pt x="4133411" y="143070"/>
                  </a:lnTo>
                  <a:lnTo>
                    <a:pt x="4021711" y="211224"/>
                  </a:lnTo>
                  <a:cubicBezTo>
                    <a:pt x="1778402" y="1634597"/>
                    <a:pt x="2594396" y="3352968"/>
                    <a:pt x="2908449" y="4802917"/>
                  </a:cubicBezTo>
                  <a:close/>
                </a:path>
              </a:pathLst>
            </a:cu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66A2F72C-5E40-9BD5-69E7-BE63C8FA1F84}"/>
                </a:ext>
              </a:extLst>
            </p:cNvPr>
            <p:cNvSpPr/>
            <p:nvPr userDrawn="1"/>
          </p:nvSpPr>
          <p:spPr>
            <a:xfrm flipV="1">
              <a:off x="841828" y="-1"/>
              <a:ext cx="5191608" cy="6238208"/>
            </a:xfrm>
            <a:custGeom>
              <a:avLst/>
              <a:gdLst>
                <a:gd name="connsiteX0" fmla="*/ 412741 w 5191608"/>
                <a:gd name="connsiteY0" fmla="*/ 6238208 h 6238208"/>
                <a:gd name="connsiteX1" fmla="*/ 3953310 w 5191608"/>
                <a:gd name="connsiteY1" fmla="*/ 6238208 h 6238208"/>
                <a:gd name="connsiteX2" fmla="*/ 4007695 w 5191608"/>
                <a:gd name="connsiteY2" fmla="*/ 6138113 h 6238208"/>
                <a:gd name="connsiteX3" fmla="*/ 4440551 w 5191608"/>
                <a:gd name="connsiteY3" fmla="*/ 90828 h 6238208"/>
                <a:gd name="connsiteX4" fmla="*/ 4341050 w 5191608"/>
                <a:gd name="connsiteY4" fmla="*/ 0 h 6238208"/>
                <a:gd name="connsiteX5" fmla="*/ 4309510 w 5191608"/>
                <a:gd name="connsiteY5" fmla="*/ 26729 h 6238208"/>
                <a:gd name="connsiteX6" fmla="*/ 3251199 w 5191608"/>
                <a:gd name="connsiteY6" fmla="*/ 6238207 h 6238208"/>
                <a:gd name="connsiteX7" fmla="*/ 412737 w 5191608"/>
                <a:gd name="connsiteY7" fmla="*/ 6238207 h 6238208"/>
                <a:gd name="connsiteX8" fmla="*/ 0 w 5191608"/>
                <a:gd name="connsiteY8" fmla="*/ 6238208 h 6238208"/>
                <a:gd name="connsiteX9" fmla="*/ 8 w 5191608"/>
                <a:gd name="connsiteY9" fmla="*/ 6238207 h 6238208"/>
                <a:gd name="connsiteX10" fmla="*/ 0 w 5191608"/>
                <a:gd name="connsiteY10" fmla="*/ 6238207 h 6238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91608" h="6238208">
                  <a:moveTo>
                    <a:pt x="412741" y="6238208"/>
                  </a:moveTo>
                  <a:lnTo>
                    <a:pt x="3953310" y="6238208"/>
                  </a:lnTo>
                  <a:lnTo>
                    <a:pt x="4007695" y="6138113"/>
                  </a:lnTo>
                  <a:cubicBezTo>
                    <a:pt x="4738803" y="4762611"/>
                    <a:pt x="6014764" y="1682201"/>
                    <a:pt x="4440551" y="90828"/>
                  </a:cubicBezTo>
                  <a:lnTo>
                    <a:pt x="4341050" y="0"/>
                  </a:lnTo>
                  <a:lnTo>
                    <a:pt x="4309510" y="26729"/>
                  </a:lnTo>
                  <a:cubicBezTo>
                    <a:pt x="1892272" y="2167999"/>
                    <a:pt x="5158467" y="4811044"/>
                    <a:pt x="3251199" y="6238207"/>
                  </a:cubicBezTo>
                  <a:lnTo>
                    <a:pt x="412737" y="6238207"/>
                  </a:lnTo>
                  <a:close/>
                  <a:moveTo>
                    <a:pt x="0" y="6238208"/>
                  </a:moveTo>
                  <a:lnTo>
                    <a:pt x="8" y="6238207"/>
                  </a:lnTo>
                  <a:lnTo>
                    <a:pt x="0" y="6238207"/>
                  </a:lnTo>
                  <a:close/>
                </a:path>
              </a:pathLst>
            </a:cu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0" name="Picture Placeholder 9">
            <a:extLst>
              <a:ext uri="{FF2B5EF4-FFF2-40B4-BE49-F238E27FC236}">
                <a16:creationId xmlns:a16="http://schemas.microsoft.com/office/drawing/2014/main" id="{BD176BE8-9064-989B-C4E1-59D3AE03DC74}"/>
              </a:ext>
            </a:extLst>
          </p:cNvPr>
          <p:cNvSpPr>
            <a:spLocks noGrp="1"/>
          </p:cNvSpPr>
          <p:nvPr>
            <p:ph type="pic" sz="quarter" idx="10"/>
          </p:nvPr>
        </p:nvSpPr>
        <p:spPr>
          <a:xfrm>
            <a:off x="6096000" y="0"/>
            <a:ext cx="6096000" cy="6858000"/>
          </a:xfrm>
          <a:custGeom>
            <a:avLst/>
            <a:gdLst>
              <a:gd name="connsiteX0" fmla="*/ 2002972 w 6096000"/>
              <a:gd name="connsiteY0" fmla="*/ 0 h 6858000"/>
              <a:gd name="connsiteX1" fmla="*/ 4920343 w 6096000"/>
              <a:gd name="connsiteY1" fmla="*/ 0 h 6858000"/>
              <a:gd name="connsiteX2" fmla="*/ 5254171 w 6096000"/>
              <a:gd name="connsiteY2" fmla="*/ 0 h 6858000"/>
              <a:gd name="connsiteX3" fmla="*/ 6096000 w 6096000"/>
              <a:gd name="connsiteY3" fmla="*/ 0 h 6858000"/>
              <a:gd name="connsiteX4" fmla="*/ 6096000 w 6096000"/>
              <a:gd name="connsiteY4" fmla="*/ 6858000 h 6858000"/>
              <a:gd name="connsiteX5" fmla="*/ 5254171 w 6096000"/>
              <a:gd name="connsiteY5" fmla="*/ 6858000 h 6858000"/>
              <a:gd name="connsiteX6" fmla="*/ 4920343 w 6096000"/>
              <a:gd name="connsiteY6" fmla="*/ 6858000 h 6858000"/>
              <a:gd name="connsiteX7" fmla="*/ 0 w 6096000"/>
              <a:gd name="connsiteY7" fmla="*/ 6858000 h 6858000"/>
              <a:gd name="connsiteX8" fmla="*/ 2002972 w 6096000"/>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6000" h="6858000">
                <a:moveTo>
                  <a:pt x="2002972" y="0"/>
                </a:moveTo>
                <a:lnTo>
                  <a:pt x="4920343" y="0"/>
                </a:lnTo>
                <a:lnTo>
                  <a:pt x="5254171" y="0"/>
                </a:lnTo>
                <a:lnTo>
                  <a:pt x="6096000" y="0"/>
                </a:lnTo>
                <a:lnTo>
                  <a:pt x="6096000" y="6858000"/>
                </a:lnTo>
                <a:lnTo>
                  <a:pt x="5254171" y="6858000"/>
                </a:lnTo>
                <a:lnTo>
                  <a:pt x="4920343" y="6858000"/>
                </a:lnTo>
                <a:lnTo>
                  <a:pt x="0" y="6858000"/>
                </a:lnTo>
                <a:cubicBezTo>
                  <a:pt x="4093028" y="4630057"/>
                  <a:pt x="-101599" y="1574800"/>
                  <a:pt x="2002972" y="0"/>
                </a:cubicBezTo>
                <a:close/>
              </a:path>
            </a:pathLst>
          </a:custGeom>
          <a:solidFill>
            <a:schemeClr val="bg1"/>
          </a:solidFill>
        </p:spPr>
        <p:txBody>
          <a:bodyPr wrap="square">
            <a:noAutofit/>
          </a:bodyPr>
          <a:lstStyle>
            <a:lvl1pPr marL="0" indent="0" algn="ctr">
              <a:buNone/>
              <a:defRPr/>
            </a:lvl1pPr>
          </a:lstStyle>
          <a:p>
            <a:r>
              <a:rPr lang="en-US"/>
              <a:t>Click icon to add picture</a:t>
            </a:r>
          </a:p>
        </p:txBody>
      </p:sp>
      <p:sp>
        <p:nvSpPr>
          <p:cNvPr id="2" name="Title 1">
            <a:extLst>
              <a:ext uri="{FF2B5EF4-FFF2-40B4-BE49-F238E27FC236}">
                <a16:creationId xmlns:a16="http://schemas.microsoft.com/office/drawing/2014/main" id="{A26CBA75-C195-43AD-826E-EF1D637B5A82}"/>
              </a:ext>
            </a:extLst>
          </p:cNvPr>
          <p:cNvSpPr>
            <a:spLocks noGrp="1"/>
          </p:cNvSpPr>
          <p:nvPr>
            <p:ph type="title"/>
          </p:nvPr>
        </p:nvSpPr>
        <p:spPr>
          <a:xfrm>
            <a:off x="788150" y="1615155"/>
            <a:ext cx="4837381" cy="2166711"/>
          </a:xfrm>
        </p:spPr>
        <p:txBody>
          <a:bodyPr anchor="b">
            <a:normAutofit/>
          </a:bodyPr>
          <a:lstStyle>
            <a:lvl1pPr>
              <a:defRPr sz="4400">
                <a:solidFill>
                  <a:schemeClr val="tx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E9A8FF0-F098-4F16-AAB6-9CEB53E10823}"/>
              </a:ext>
            </a:extLst>
          </p:cNvPr>
          <p:cNvSpPr>
            <a:spLocks noGrp="1"/>
          </p:cNvSpPr>
          <p:nvPr>
            <p:ph type="body" idx="1"/>
          </p:nvPr>
        </p:nvSpPr>
        <p:spPr>
          <a:xfrm>
            <a:off x="788150" y="3781868"/>
            <a:ext cx="4837381" cy="1300567"/>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7" name="Picture 6">
            <a:extLst>
              <a:ext uri="{FF2B5EF4-FFF2-40B4-BE49-F238E27FC236}">
                <a16:creationId xmlns:a16="http://schemas.microsoft.com/office/drawing/2014/main" id="{7F5FA0A2-30E3-D430-DD76-A5AD95D6BA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650" y="6323474"/>
            <a:ext cx="1290390" cy="316575"/>
          </a:xfrm>
          <a:prstGeom prst="rect">
            <a:avLst/>
          </a:prstGeom>
        </p:spPr>
      </p:pic>
    </p:spTree>
    <p:extLst>
      <p:ext uri="{BB962C8B-B14F-4D97-AF65-F5344CB8AC3E}">
        <p14:creationId xmlns:p14="http://schemas.microsoft.com/office/powerpoint/2010/main" val="256676903"/>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showMasterPhAnim="0" preserve="1" userDrawn="1">
  <p:cSld name="2_Section Header">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254D1E01-8908-5C2F-C0C2-A5E6FA9D21E8}"/>
              </a:ext>
            </a:extLst>
          </p:cNvPr>
          <p:cNvSpPr>
            <a:spLocks noGrp="1"/>
          </p:cNvSpPr>
          <p:nvPr>
            <p:ph type="pic" sz="quarter" idx="10"/>
          </p:nvPr>
        </p:nvSpPr>
        <p:spPr>
          <a:xfrm>
            <a:off x="-1" y="0"/>
            <a:ext cx="6096000" cy="6858000"/>
          </a:xfrm>
          <a:custGeom>
            <a:avLst/>
            <a:gdLst>
              <a:gd name="connsiteX0" fmla="*/ 0 w 6096000"/>
              <a:gd name="connsiteY0" fmla="*/ 0 h 6858000"/>
              <a:gd name="connsiteX1" fmla="*/ 841829 w 6096000"/>
              <a:gd name="connsiteY1" fmla="*/ 0 h 6858000"/>
              <a:gd name="connsiteX2" fmla="*/ 1175657 w 6096000"/>
              <a:gd name="connsiteY2" fmla="*/ 0 h 6858000"/>
              <a:gd name="connsiteX3" fmla="*/ 4093028 w 6096000"/>
              <a:gd name="connsiteY3" fmla="*/ 0 h 6858000"/>
              <a:gd name="connsiteX4" fmla="*/ 6096000 w 6096000"/>
              <a:gd name="connsiteY4" fmla="*/ 6858000 h 6858000"/>
              <a:gd name="connsiteX5" fmla="*/ 1175657 w 6096000"/>
              <a:gd name="connsiteY5" fmla="*/ 6858000 h 6858000"/>
              <a:gd name="connsiteX6" fmla="*/ 841829 w 6096000"/>
              <a:gd name="connsiteY6" fmla="*/ 6858000 h 6858000"/>
              <a:gd name="connsiteX7" fmla="*/ 0 w 6096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0" y="0"/>
                </a:moveTo>
                <a:lnTo>
                  <a:pt x="841829" y="0"/>
                </a:lnTo>
                <a:lnTo>
                  <a:pt x="1175657" y="0"/>
                </a:lnTo>
                <a:lnTo>
                  <a:pt x="4093028" y="0"/>
                </a:lnTo>
                <a:cubicBezTo>
                  <a:pt x="6197599" y="1574800"/>
                  <a:pt x="2002972" y="4630057"/>
                  <a:pt x="6096000" y="6858000"/>
                </a:cubicBezTo>
                <a:lnTo>
                  <a:pt x="1175657" y="6858000"/>
                </a:lnTo>
                <a:lnTo>
                  <a:pt x="841829" y="6858000"/>
                </a:lnTo>
                <a:lnTo>
                  <a:pt x="0" y="6858000"/>
                </a:lnTo>
                <a:close/>
              </a:path>
            </a:pathLst>
          </a:custGeom>
          <a:solidFill>
            <a:schemeClr val="accent1">
              <a:lumMod val="20000"/>
              <a:lumOff val="80000"/>
            </a:schemeClr>
          </a:solidFill>
        </p:spPr>
        <p:txBody>
          <a:bodyPr wrap="square">
            <a:noAutofit/>
          </a:bodyPr>
          <a:lstStyle>
            <a:lvl1pPr marL="0" indent="0" algn="ctr">
              <a:buNone/>
              <a:defRPr/>
            </a:lvl1pPr>
          </a:lstStyle>
          <a:p>
            <a:r>
              <a:rPr lang="en-US"/>
              <a:t>Click icon to add picture</a:t>
            </a:r>
          </a:p>
        </p:txBody>
      </p:sp>
      <p:sp>
        <p:nvSpPr>
          <p:cNvPr id="15" name="Title 1">
            <a:extLst>
              <a:ext uri="{FF2B5EF4-FFF2-40B4-BE49-F238E27FC236}">
                <a16:creationId xmlns:a16="http://schemas.microsoft.com/office/drawing/2014/main" id="{AC1ED298-5A91-444A-A16D-642CF6F69A31}"/>
              </a:ext>
            </a:extLst>
          </p:cNvPr>
          <p:cNvSpPr>
            <a:spLocks noGrp="1"/>
          </p:cNvSpPr>
          <p:nvPr>
            <p:ph type="title" hasCustomPrompt="1"/>
          </p:nvPr>
        </p:nvSpPr>
        <p:spPr>
          <a:xfrm>
            <a:off x="6671706" y="1311088"/>
            <a:ext cx="4867353" cy="2604435"/>
          </a:xfrm>
        </p:spPr>
        <p:txBody>
          <a:bodyPr anchor="b">
            <a:normAutofit/>
          </a:bodyPr>
          <a:lstStyle>
            <a:lvl1pPr>
              <a:defRPr sz="4400">
                <a:solidFill>
                  <a:schemeClr val="tx1"/>
                </a:solidFill>
              </a:defRPr>
            </a:lvl1pPr>
          </a:lstStyle>
          <a:p>
            <a:r>
              <a:rPr lang="en-US" dirty="0"/>
              <a:t>Section Title</a:t>
            </a:r>
          </a:p>
        </p:txBody>
      </p:sp>
      <p:sp>
        <p:nvSpPr>
          <p:cNvPr id="16" name="Text Placeholder 2">
            <a:extLst>
              <a:ext uri="{FF2B5EF4-FFF2-40B4-BE49-F238E27FC236}">
                <a16:creationId xmlns:a16="http://schemas.microsoft.com/office/drawing/2014/main" id="{1A94CD37-9135-4CA9-900E-CDBE75588734}"/>
              </a:ext>
            </a:extLst>
          </p:cNvPr>
          <p:cNvSpPr>
            <a:spLocks noGrp="1"/>
          </p:cNvSpPr>
          <p:nvPr>
            <p:ph type="body" idx="1" hasCustomPrompt="1"/>
          </p:nvPr>
        </p:nvSpPr>
        <p:spPr>
          <a:xfrm>
            <a:off x="6671706" y="3915524"/>
            <a:ext cx="4867353" cy="1586564"/>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The Subtitle of the section</a:t>
            </a:r>
          </a:p>
        </p:txBody>
      </p:sp>
      <p:sp>
        <p:nvSpPr>
          <p:cNvPr id="10" name="Freeform: Shape 9">
            <a:extLst>
              <a:ext uri="{FF2B5EF4-FFF2-40B4-BE49-F238E27FC236}">
                <a16:creationId xmlns:a16="http://schemas.microsoft.com/office/drawing/2014/main" id="{58277893-7290-D9CD-59B0-C30E5CD8C670}"/>
              </a:ext>
            </a:extLst>
          </p:cNvPr>
          <p:cNvSpPr/>
          <p:nvPr userDrawn="1"/>
        </p:nvSpPr>
        <p:spPr>
          <a:xfrm flipV="1">
            <a:off x="1714402" y="1942085"/>
            <a:ext cx="4623638" cy="4915916"/>
          </a:xfrm>
          <a:custGeom>
            <a:avLst/>
            <a:gdLst>
              <a:gd name="connsiteX0" fmla="*/ 0 w 4623638"/>
              <a:gd name="connsiteY0" fmla="*/ 1 h 4915916"/>
              <a:gd name="connsiteX1" fmla="*/ 3962401 w 4623638"/>
              <a:gd name="connsiteY1" fmla="*/ 1 h 4915916"/>
              <a:gd name="connsiteX2" fmla="*/ 3962399 w 4623638"/>
              <a:gd name="connsiteY2" fmla="*/ 0 h 4915916"/>
              <a:gd name="connsiteX3" fmla="*/ 0 w 4623638"/>
              <a:gd name="connsiteY3" fmla="*/ 0 h 4915916"/>
              <a:gd name="connsiteX4" fmla="*/ 2930953 w 4623638"/>
              <a:gd name="connsiteY4" fmla="*/ 4915916 h 4915916"/>
              <a:gd name="connsiteX5" fmla="*/ 2991695 w 4623638"/>
              <a:gd name="connsiteY5" fmla="*/ 4797182 h 4915916"/>
              <a:gd name="connsiteX6" fmla="*/ 4143241 w 4623638"/>
              <a:gd name="connsiteY6" fmla="*/ 151831 h 4915916"/>
              <a:gd name="connsiteX7" fmla="*/ 4133411 w 4623638"/>
              <a:gd name="connsiteY7" fmla="*/ 143070 h 4915916"/>
              <a:gd name="connsiteX8" fmla="*/ 4021711 w 4623638"/>
              <a:gd name="connsiteY8" fmla="*/ 211224 h 4915916"/>
              <a:gd name="connsiteX9" fmla="*/ 2908449 w 4623638"/>
              <a:gd name="connsiteY9" fmla="*/ 4802917 h 491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3638" h="4915916">
                <a:moveTo>
                  <a:pt x="0" y="1"/>
                </a:moveTo>
                <a:lnTo>
                  <a:pt x="3962401" y="1"/>
                </a:lnTo>
                <a:lnTo>
                  <a:pt x="3962399" y="0"/>
                </a:lnTo>
                <a:lnTo>
                  <a:pt x="0" y="0"/>
                </a:lnTo>
                <a:close/>
                <a:moveTo>
                  <a:pt x="2930953" y="4915916"/>
                </a:moveTo>
                <a:lnTo>
                  <a:pt x="2991695" y="4797182"/>
                </a:lnTo>
                <a:cubicBezTo>
                  <a:pt x="3729670" y="3413038"/>
                  <a:pt x="5460625" y="1399224"/>
                  <a:pt x="4143241" y="151831"/>
                </a:cubicBezTo>
                <a:lnTo>
                  <a:pt x="4133411" y="143070"/>
                </a:lnTo>
                <a:lnTo>
                  <a:pt x="4021711" y="211224"/>
                </a:lnTo>
                <a:cubicBezTo>
                  <a:pt x="1778402" y="1634597"/>
                  <a:pt x="2594396" y="3352968"/>
                  <a:pt x="2908449" y="4802917"/>
                </a:cubicBezTo>
                <a:close/>
              </a:path>
            </a:pathLst>
          </a:custGeom>
          <a:solidFill>
            <a:schemeClr val="accent1">
              <a:lumMod val="20000"/>
              <a:lumOff val="80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A50ED097-789B-98D6-B740-C313E466BFE8}"/>
              </a:ext>
            </a:extLst>
          </p:cNvPr>
          <p:cNvSpPr/>
          <p:nvPr userDrawn="1"/>
        </p:nvSpPr>
        <p:spPr>
          <a:xfrm flipV="1">
            <a:off x="841828" y="-1"/>
            <a:ext cx="5191608" cy="6238208"/>
          </a:xfrm>
          <a:custGeom>
            <a:avLst/>
            <a:gdLst>
              <a:gd name="connsiteX0" fmla="*/ 412741 w 5191608"/>
              <a:gd name="connsiteY0" fmla="*/ 6238208 h 6238208"/>
              <a:gd name="connsiteX1" fmla="*/ 3953310 w 5191608"/>
              <a:gd name="connsiteY1" fmla="*/ 6238208 h 6238208"/>
              <a:gd name="connsiteX2" fmla="*/ 4007695 w 5191608"/>
              <a:gd name="connsiteY2" fmla="*/ 6138113 h 6238208"/>
              <a:gd name="connsiteX3" fmla="*/ 4440551 w 5191608"/>
              <a:gd name="connsiteY3" fmla="*/ 90828 h 6238208"/>
              <a:gd name="connsiteX4" fmla="*/ 4341050 w 5191608"/>
              <a:gd name="connsiteY4" fmla="*/ 0 h 6238208"/>
              <a:gd name="connsiteX5" fmla="*/ 4309510 w 5191608"/>
              <a:gd name="connsiteY5" fmla="*/ 26729 h 6238208"/>
              <a:gd name="connsiteX6" fmla="*/ 3251199 w 5191608"/>
              <a:gd name="connsiteY6" fmla="*/ 6238207 h 6238208"/>
              <a:gd name="connsiteX7" fmla="*/ 412737 w 5191608"/>
              <a:gd name="connsiteY7" fmla="*/ 6238207 h 6238208"/>
              <a:gd name="connsiteX8" fmla="*/ 0 w 5191608"/>
              <a:gd name="connsiteY8" fmla="*/ 6238208 h 6238208"/>
              <a:gd name="connsiteX9" fmla="*/ 8 w 5191608"/>
              <a:gd name="connsiteY9" fmla="*/ 6238207 h 6238208"/>
              <a:gd name="connsiteX10" fmla="*/ 0 w 5191608"/>
              <a:gd name="connsiteY10" fmla="*/ 6238207 h 6238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91608" h="6238208">
                <a:moveTo>
                  <a:pt x="412741" y="6238208"/>
                </a:moveTo>
                <a:lnTo>
                  <a:pt x="3953310" y="6238208"/>
                </a:lnTo>
                <a:lnTo>
                  <a:pt x="4007695" y="6138113"/>
                </a:lnTo>
                <a:cubicBezTo>
                  <a:pt x="4738803" y="4762611"/>
                  <a:pt x="6014764" y="1682201"/>
                  <a:pt x="4440551" y="90828"/>
                </a:cubicBezTo>
                <a:lnTo>
                  <a:pt x="4341050" y="0"/>
                </a:lnTo>
                <a:lnTo>
                  <a:pt x="4309510" y="26729"/>
                </a:lnTo>
                <a:cubicBezTo>
                  <a:pt x="1892272" y="2167999"/>
                  <a:pt x="5158467" y="4811044"/>
                  <a:pt x="3251199" y="6238207"/>
                </a:cubicBezTo>
                <a:lnTo>
                  <a:pt x="412737" y="6238207"/>
                </a:lnTo>
                <a:close/>
                <a:moveTo>
                  <a:pt x="0" y="6238208"/>
                </a:moveTo>
                <a:lnTo>
                  <a:pt x="8" y="6238207"/>
                </a:lnTo>
                <a:lnTo>
                  <a:pt x="0" y="6238207"/>
                </a:lnTo>
                <a:close/>
              </a:path>
            </a:pathLst>
          </a:custGeom>
          <a:solidFill>
            <a:schemeClr val="accent1">
              <a:lumMod val="20000"/>
              <a:lumOff val="80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85425021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showMasterPhAnim="0" preserve="1" userDrawn="1">
  <p:cSld name="3_Section Header">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A7FB29-FB4A-4772-9660-E49CA7937560}"/>
              </a:ext>
            </a:extLst>
          </p:cNvPr>
          <p:cNvSpPr/>
          <p:nvPr userDrawn="1"/>
        </p:nvSpPr>
        <p:spPr>
          <a:xfrm>
            <a:off x="1" y="1714846"/>
            <a:ext cx="12192000" cy="368617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8869B1-A643-4DC5-8A43-FE74AFC09530}"/>
              </a:ext>
            </a:extLst>
          </p:cNvPr>
          <p:cNvSpPr>
            <a:spLocks noGrp="1"/>
          </p:cNvSpPr>
          <p:nvPr>
            <p:ph type="title" hasCustomPrompt="1"/>
          </p:nvPr>
        </p:nvSpPr>
        <p:spPr>
          <a:xfrm>
            <a:off x="1053489" y="2229197"/>
            <a:ext cx="9964580" cy="1490010"/>
          </a:xfrm>
        </p:spPr>
        <p:txBody>
          <a:bodyPr anchor="b">
            <a:normAutofit/>
          </a:bodyPr>
          <a:lstStyle>
            <a:lvl1pPr>
              <a:defRPr sz="4800">
                <a:solidFill>
                  <a:schemeClr val="tx1"/>
                </a:solidFill>
              </a:defRPr>
            </a:lvl1pPr>
          </a:lstStyle>
          <a:p>
            <a:r>
              <a:rPr lang="en-US" dirty="0"/>
              <a:t>Section Title</a:t>
            </a:r>
          </a:p>
        </p:txBody>
      </p:sp>
      <p:sp>
        <p:nvSpPr>
          <p:cNvPr id="3" name="Text Placeholder 2">
            <a:extLst>
              <a:ext uri="{FF2B5EF4-FFF2-40B4-BE49-F238E27FC236}">
                <a16:creationId xmlns:a16="http://schemas.microsoft.com/office/drawing/2014/main" id="{CE369E53-9B01-4DE3-AA8C-7E24E0667BCC}"/>
              </a:ext>
            </a:extLst>
          </p:cNvPr>
          <p:cNvSpPr>
            <a:spLocks noGrp="1"/>
          </p:cNvSpPr>
          <p:nvPr>
            <p:ph type="body" idx="1" hasCustomPrompt="1"/>
          </p:nvPr>
        </p:nvSpPr>
        <p:spPr>
          <a:xfrm>
            <a:off x="1053487" y="3791295"/>
            <a:ext cx="9964581" cy="1000125"/>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The Subtitle of the section</a:t>
            </a:r>
          </a:p>
        </p:txBody>
      </p:sp>
    </p:spTree>
    <p:extLst>
      <p:ext uri="{BB962C8B-B14F-4D97-AF65-F5344CB8AC3E}">
        <p14:creationId xmlns:p14="http://schemas.microsoft.com/office/powerpoint/2010/main" val="300775971"/>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showMasterPhAnim="0" preserve="1" userDrawn="1">
  <p:cSld name="Definifion with bg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4E006BD-1C8B-4FB9-B9F6-EEEB0C2E0D4A}"/>
              </a:ext>
            </a:extLst>
          </p:cNvPr>
          <p:cNvSpPr>
            <a:spLocks noGrp="1"/>
          </p:cNvSpPr>
          <p:nvPr>
            <p:ph type="pic" sz="quarter" idx="16"/>
          </p:nvPr>
        </p:nvSpPr>
        <p:spPr>
          <a:xfrm>
            <a:off x="123826" y="0"/>
            <a:ext cx="4114800" cy="6858000"/>
          </a:xfrm>
          <a:prstGeom prst="roundRect">
            <a:avLst>
              <a:gd name="adj" fmla="val 0"/>
            </a:avLst>
          </a:prstGeom>
          <a:solidFill>
            <a:schemeClr val="bg1">
              <a:lumMod val="95000"/>
            </a:schemeClr>
          </a:solidFill>
        </p:spPr>
        <p:txBody>
          <a:bodyPr/>
          <a:lstStyle>
            <a:lvl1pPr marL="0" indent="0" algn="ctr">
              <a:buNone/>
              <a:defRPr/>
            </a:lvl1pPr>
          </a:lstStyle>
          <a:p>
            <a:r>
              <a:rPr lang="en-US"/>
              <a:t>Click icon to add picture</a:t>
            </a:r>
          </a:p>
        </p:txBody>
      </p:sp>
      <p:sp>
        <p:nvSpPr>
          <p:cNvPr id="7" name="Text Placeholder 6">
            <a:extLst>
              <a:ext uri="{FF2B5EF4-FFF2-40B4-BE49-F238E27FC236}">
                <a16:creationId xmlns:a16="http://schemas.microsoft.com/office/drawing/2014/main" id="{4C0624BE-41CA-4768-A048-60202E167D82}"/>
              </a:ext>
            </a:extLst>
          </p:cNvPr>
          <p:cNvSpPr>
            <a:spLocks noGrp="1"/>
          </p:cNvSpPr>
          <p:nvPr>
            <p:ph type="body" sz="quarter" idx="17"/>
          </p:nvPr>
        </p:nvSpPr>
        <p:spPr>
          <a:xfrm>
            <a:off x="4859338" y="2171700"/>
            <a:ext cx="6699525" cy="36020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Rectangle 2">
            <a:extLst>
              <a:ext uri="{FF2B5EF4-FFF2-40B4-BE49-F238E27FC236}">
                <a16:creationId xmlns:a16="http://schemas.microsoft.com/office/drawing/2014/main" id="{062898B8-D480-427B-8E43-4DC9CF847599}"/>
              </a:ext>
            </a:extLst>
          </p:cNvPr>
          <p:cNvSpPr/>
          <p:nvPr userDrawn="1"/>
        </p:nvSpPr>
        <p:spPr>
          <a:xfrm>
            <a:off x="0" y="0"/>
            <a:ext cx="123826" cy="6858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7A918042-144D-4F35-BCB2-9F4F71F95797}"/>
              </a:ext>
            </a:extLst>
          </p:cNvPr>
          <p:cNvSpPr>
            <a:spLocks noGrp="1"/>
          </p:cNvSpPr>
          <p:nvPr>
            <p:ph type="sldNum" sz="quarter" idx="19"/>
          </p:nvPr>
        </p:nvSpPr>
        <p:spPr/>
        <p:txBody>
          <a:bodyPr/>
          <a:lstStyle/>
          <a:p>
            <a:fld id="{CC509886-494E-4FE0-8256-1B86C177A75B}" type="slidenum">
              <a:rPr lang="en-US" smtClean="0"/>
              <a:pPr/>
              <a:t>‹#›</a:t>
            </a:fld>
            <a:endParaRPr lang="en-US" dirty="0"/>
          </a:p>
        </p:txBody>
      </p:sp>
      <p:sp>
        <p:nvSpPr>
          <p:cNvPr id="4" name="Title 3">
            <a:extLst>
              <a:ext uri="{FF2B5EF4-FFF2-40B4-BE49-F238E27FC236}">
                <a16:creationId xmlns:a16="http://schemas.microsoft.com/office/drawing/2014/main" id="{E42B845C-60BC-4AA7-86A1-101524C58408}"/>
              </a:ext>
            </a:extLst>
          </p:cNvPr>
          <p:cNvSpPr>
            <a:spLocks noGrp="1"/>
          </p:cNvSpPr>
          <p:nvPr>
            <p:ph type="title"/>
          </p:nvPr>
        </p:nvSpPr>
        <p:spPr>
          <a:xfrm>
            <a:off x="4859338" y="771524"/>
            <a:ext cx="6699525" cy="1171575"/>
          </a:xfrm>
        </p:spPr>
        <p:txBody>
          <a:bodyPr/>
          <a:lstStyle>
            <a:lvl1pPr>
              <a:defRPr sz="4000"/>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C539B222-E57A-60CF-2106-B21F3CBBE4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59338" y="6232034"/>
            <a:ext cx="1290390" cy="316575"/>
          </a:xfrm>
          <a:prstGeom prst="rect">
            <a:avLst/>
          </a:prstGeom>
        </p:spPr>
      </p:pic>
    </p:spTree>
    <p:extLst>
      <p:ext uri="{BB962C8B-B14F-4D97-AF65-F5344CB8AC3E}">
        <p14:creationId xmlns:p14="http://schemas.microsoft.com/office/powerpoint/2010/main" val="1433032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showMasterPhAnim="0" preserve="1" userDrawn="1">
  <p:cSld name="Cover 3">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07146ECB-2666-E228-E781-BE8EE7BDEC2D}"/>
              </a:ext>
            </a:extLst>
          </p:cNvPr>
          <p:cNvSpPr/>
          <p:nvPr userDrawn="1"/>
        </p:nvSpPr>
        <p:spPr>
          <a:xfrm rot="16200000" flipH="1">
            <a:off x="4403166" y="-4473375"/>
            <a:ext cx="3385656" cy="12191996"/>
          </a:xfrm>
          <a:custGeom>
            <a:avLst/>
            <a:gdLst>
              <a:gd name="connsiteX0" fmla="*/ 0 w 5191608"/>
              <a:gd name="connsiteY0" fmla="*/ 6858000 h 6858000"/>
              <a:gd name="connsiteX1" fmla="*/ 405049 w 5191608"/>
              <a:gd name="connsiteY1" fmla="*/ 6856128 h 6858000"/>
              <a:gd name="connsiteX2" fmla="*/ 412741 w 5191608"/>
              <a:gd name="connsiteY2" fmla="*/ 6858000 h 6858000"/>
              <a:gd name="connsiteX3" fmla="*/ 3953310 w 5191608"/>
              <a:gd name="connsiteY3" fmla="*/ 6858000 h 6858000"/>
              <a:gd name="connsiteX4" fmla="*/ 4007695 w 5191608"/>
              <a:gd name="connsiteY4" fmla="*/ 6757905 h 6858000"/>
              <a:gd name="connsiteX5" fmla="*/ 3251199 w 5191608"/>
              <a:gd name="connsiteY5" fmla="*/ 0 h 6858000"/>
              <a:gd name="connsiteX6" fmla="*/ 0 w 519160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1608" h="6858000">
                <a:moveTo>
                  <a:pt x="0" y="6858000"/>
                </a:moveTo>
                <a:cubicBezTo>
                  <a:pt x="149679" y="6832600"/>
                  <a:pt x="283539" y="6834117"/>
                  <a:pt x="405049" y="6856128"/>
                </a:cubicBezTo>
                <a:lnTo>
                  <a:pt x="412741" y="6858000"/>
                </a:lnTo>
                <a:lnTo>
                  <a:pt x="3953310" y="6858000"/>
                </a:lnTo>
                <a:lnTo>
                  <a:pt x="4007695" y="6757905"/>
                </a:lnTo>
                <a:cubicBezTo>
                  <a:pt x="4874193" y="5127681"/>
                  <a:pt x="6506027" y="1102633"/>
                  <a:pt x="3251199" y="0"/>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042BB65E-411C-D73E-FBF9-1B233D3F52A9}"/>
              </a:ext>
            </a:extLst>
          </p:cNvPr>
          <p:cNvSpPr/>
          <p:nvPr userDrawn="1"/>
        </p:nvSpPr>
        <p:spPr>
          <a:xfrm rot="5400000">
            <a:off x="4233974" y="-3531168"/>
            <a:ext cx="3724053" cy="12191998"/>
          </a:xfrm>
          <a:custGeom>
            <a:avLst/>
            <a:gdLst>
              <a:gd name="connsiteX0" fmla="*/ 772636 w 4623638"/>
              <a:gd name="connsiteY0" fmla="*/ 6858001 h 6858001"/>
              <a:gd name="connsiteX1" fmla="*/ 2242732 w 4623638"/>
              <a:gd name="connsiteY1" fmla="*/ 6858001 h 6858001"/>
              <a:gd name="connsiteX2" fmla="*/ 2274093 w 4623638"/>
              <a:gd name="connsiteY2" fmla="*/ 6799659 h 6858001"/>
              <a:gd name="connsiteX3" fmla="*/ 2699656 w 4623638"/>
              <a:gd name="connsiteY3" fmla="*/ 5812971 h 6858001"/>
              <a:gd name="connsiteX4" fmla="*/ 3962399 w 4623638"/>
              <a:gd name="connsiteY4" fmla="*/ 0 h 6858001"/>
              <a:gd name="connsiteX5" fmla="*/ 0 w 4623638"/>
              <a:gd name="connsiteY5" fmla="*/ 0 h 6858001"/>
              <a:gd name="connsiteX6" fmla="*/ 0 w 4623638"/>
              <a:gd name="connsiteY6" fmla="*/ 6858000 h 6858001"/>
              <a:gd name="connsiteX7" fmla="*/ 693582 w 4623638"/>
              <a:gd name="connsiteY7" fmla="*/ 682374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3638" h="6858001">
                <a:moveTo>
                  <a:pt x="772636" y="6858001"/>
                </a:moveTo>
                <a:lnTo>
                  <a:pt x="2242732" y="6858001"/>
                </a:lnTo>
                <a:lnTo>
                  <a:pt x="2274093" y="6799659"/>
                </a:lnTo>
                <a:cubicBezTo>
                  <a:pt x="2398258" y="6556375"/>
                  <a:pt x="2538185" y="6233885"/>
                  <a:pt x="2699656" y="5812971"/>
                </a:cubicBezTo>
                <a:cubicBezTo>
                  <a:pt x="2452914" y="4615542"/>
                  <a:pt x="6066970" y="1574800"/>
                  <a:pt x="3962399" y="0"/>
                </a:cubicBezTo>
                <a:lnTo>
                  <a:pt x="0" y="0"/>
                </a:lnTo>
                <a:lnTo>
                  <a:pt x="0" y="6858000"/>
                </a:lnTo>
                <a:cubicBezTo>
                  <a:pt x="280307" y="6743700"/>
                  <a:pt x="504995" y="6753905"/>
                  <a:pt x="693582" y="6823748"/>
                </a:cubicBezTo>
                <a:close/>
              </a:path>
            </a:pathLst>
          </a:cu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6AF87581-A72D-649D-4D78-083DC5FCD612}"/>
              </a:ext>
            </a:extLst>
          </p:cNvPr>
          <p:cNvSpPr/>
          <p:nvPr userDrawn="1"/>
        </p:nvSpPr>
        <p:spPr>
          <a:xfrm rot="5400000">
            <a:off x="4005239" y="-4005239"/>
            <a:ext cx="4181518" cy="12191996"/>
          </a:xfrm>
          <a:custGeom>
            <a:avLst/>
            <a:gdLst>
              <a:gd name="connsiteX0" fmla="*/ 0 w 5191608"/>
              <a:gd name="connsiteY0" fmla="*/ 6858000 h 6858000"/>
              <a:gd name="connsiteX1" fmla="*/ 405049 w 5191608"/>
              <a:gd name="connsiteY1" fmla="*/ 6856128 h 6858000"/>
              <a:gd name="connsiteX2" fmla="*/ 412741 w 5191608"/>
              <a:gd name="connsiteY2" fmla="*/ 6858000 h 6858000"/>
              <a:gd name="connsiteX3" fmla="*/ 3953310 w 5191608"/>
              <a:gd name="connsiteY3" fmla="*/ 6858000 h 6858000"/>
              <a:gd name="connsiteX4" fmla="*/ 4007695 w 5191608"/>
              <a:gd name="connsiteY4" fmla="*/ 6757905 h 6858000"/>
              <a:gd name="connsiteX5" fmla="*/ 3251199 w 5191608"/>
              <a:gd name="connsiteY5" fmla="*/ 0 h 6858000"/>
              <a:gd name="connsiteX6" fmla="*/ 0 w 519160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1608" h="6858000">
                <a:moveTo>
                  <a:pt x="0" y="6858000"/>
                </a:moveTo>
                <a:cubicBezTo>
                  <a:pt x="149679" y="6832600"/>
                  <a:pt x="283539" y="6834117"/>
                  <a:pt x="405049" y="6856128"/>
                </a:cubicBezTo>
                <a:lnTo>
                  <a:pt x="412741" y="6858000"/>
                </a:lnTo>
                <a:lnTo>
                  <a:pt x="3953310" y="6858000"/>
                </a:lnTo>
                <a:lnTo>
                  <a:pt x="4007695" y="6757905"/>
                </a:lnTo>
                <a:cubicBezTo>
                  <a:pt x="4874193" y="5127681"/>
                  <a:pt x="6506027" y="1102633"/>
                  <a:pt x="3251199" y="0"/>
                </a:cubicBezTo>
                <a:lnTo>
                  <a:pt x="0" y="0"/>
                </a:lnTo>
                <a:close/>
              </a:path>
            </a:pathLst>
          </a:cu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itle 1">
            <a:extLst>
              <a:ext uri="{FF2B5EF4-FFF2-40B4-BE49-F238E27FC236}">
                <a16:creationId xmlns:a16="http://schemas.microsoft.com/office/drawing/2014/main" id="{91443EA3-1157-4796-ABD4-3FC2230DBD2A}"/>
              </a:ext>
            </a:extLst>
          </p:cNvPr>
          <p:cNvSpPr>
            <a:spLocks noGrp="1"/>
          </p:cNvSpPr>
          <p:nvPr userDrawn="1">
            <p:ph type="title" hasCustomPrompt="1"/>
          </p:nvPr>
        </p:nvSpPr>
        <p:spPr>
          <a:xfrm>
            <a:off x="1984779" y="3315451"/>
            <a:ext cx="8050991" cy="1960096"/>
          </a:xfrm>
        </p:spPr>
        <p:txBody>
          <a:bodyPr anchor="b">
            <a:normAutofit/>
          </a:bodyPr>
          <a:lstStyle>
            <a:lvl1pPr algn="ctr">
              <a:defRPr sz="4400">
                <a:solidFill>
                  <a:schemeClr val="tx1"/>
                </a:solidFill>
              </a:defRPr>
            </a:lvl1pPr>
          </a:lstStyle>
          <a:p>
            <a:r>
              <a:rPr lang="en-US" dirty="0"/>
              <a:t>Title</a:t>
            </a:r>
          </a:p>
        </p:txBody>
      </p:sp>
      <p:sp>
        <p:nvSpPr>
          <p:cNvPr id="11" name="Text Placeholder 3">
            <a:extLst>
              <a:ext uri="{FF2B5EF4-FFF2-40B4-BE49-F238E27FC236}">
                <a16:creationId xmlns:a16="http://schemas.microsoft.com/office/drawing/2014/main" id="{92A4A287-7CF3-4EB1-A024-DDB40B7D337A}"/>
              </a:ext>
            </a:extLst>
          </p:cNvPr>
          <p:cNvSpPr>
            <a:spLocks noGrp="1"/>
          </p:cNvSpPr>
          <p:nvPr userDrawn="1">
            <p:ph type="body" sz="quarter" idx="10" hasCustomPrompt="1"/>
          </p:nvPr>
        </p:nvSpPr>
        <p:spPr>
          <a:xfrm>
            <a:off x="1984342" y="5275547"/>
            <a:ext cx="8053752" cy="1041581"/>
          </a:xfrm>
        </p:spPr>
        <p:txBody>
          <a:bodyPr>
            <a:normAutofit/>
          </a:bodyPr>
          <a:lstStyle>
            <a:lvl1pPr marL="0" indent="0" algn="ctr">
              <a:buNone/>
              <a:defRPr sz="2000" b="0">
                <a:solidFill>
                  <a:schemeClr val="tx1"/>
                </a:solidFill>
              </a:defRPr>
            </a:lvl1pPr>
          </a:lstStyle>
          <a:p>
            <a:pPr lvl="0"/>
            <a:r>
              <a:rPr lang="en-US" dirty="0"/>
              <a:t>Subtitle</a:t>
            </a:r>
          </a:p>
        </p:txBody>
      </p:sp>
      <p:sp>
        <p:nvSpPr>
          <p:cNvPr id="18" name="Text Placeholder 17">
            <a:extLst>
              <a:ext uri="{FF2B5EF4-FFF2-40B4-BE49-F238E27FC236}">
                <a16:creationId xmlns:a16="http://schemas.microsoft.com/office/drawing/2014/main" id="{D0DC9241-13FC-4B51-9BAF-1DAF40C1DE61}"/>
              </a:ext>
            </a:extLst>
          </p:cNvPr>
          <p:cNvSpPr>
            <a:spLocks noGrp="1"/>
          </p:cNvSpPr>
          <p:nvPr userDrawn="1">
            <p:ph type="body" sz="quarter" idx="11" hasCustomPrompt="1"/>
          </p:nvPr>
        </p:nvSpPr>
        <p:spPr>
          <a:xfrm>
            <a:off x="1984342" y="6293072"/>
            <a:ext cx="8051428" cy="457059"/>
          </a:xfrm>
        </p:spPr>
        <p:txBody>
          <a:bodyPr anchor="ctr">
            <a:normAutofit/>
          </a:bodyPr>
          <a:lstStyle>
            <a:lvl1pPr marL="0" indent="0" algn="ctr">
              <a:buNone/>
              <a:defRPr sz="1400" spc="300">
                <a:solidFill>
                  <a:schemeClr val="tx1"/>
                </a:solidFill>
              </a:defRPr>
            </a:lvl1pPr>
          </a:lstStyle>
          <a:p>
            <a:pPr lvl="0"/>
            <a:r>
              <a:rPr lang="en-US" dirty="0"/>
              <a:t>www.website.com</a:t>
            </a:r>
          </a:p>
        </p:txBody>
      </p:sp>
      <p:sp>
        <p:nvSpPr>
          <p:cNvPr id="2" name="Rectangle 1">
            <a:extLst>
              <a:ext uri="{FF2B5EF4-FFF2-40B4-BE49-F238E27FC236}">
                <a16:creationId xmlns:a16="http://schemas.microsoft.com/office/drawing/2014/main" id="{6C0309A8-1031-B1B8-0A72-698AA38CF8E8}"/>
              </a:ext>
            </a:extLst>
          </p:cNvPr>
          <p:cNvSpPr/>
          <p:nvPr userDrawn="1"/>
        </p:nvSpPr>
        <p:spPr>
          <a:xfrm>
            <a:off x="11341092" y="-67876"/>
            <a:ext cx="850900" cy="78105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7563317"/>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showMasterPhAnim="0" preserve="1" userDrawn="1">
  <p:cSld name="End / Contact">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DF069FA3-01D5-36FA-181E-D9D768427EA1}"/>
              </a:ext>
            </a:extLst>
          </p:cNvPr>
          <p:cNvSpPr/>
          <p:nvPr userDrawn="1"/>
        </p:nvSpPr>
        <p:spPr>
          <a:xfrm>
            <a:off x="-1" y="0"/>
            <a:ext cx="6096000" cy="6858000"/>
          </a:xfrm>
          <a:custGeom>
            <a:avLst/>
            <a:gdLst>
              <a:gd name="connsiteX0" fmla="*/ 0 w 6096000"/>
              <a:gd name="connsiteY0" fmla="*/ 0 h 6858000"/>
              <a:gd name="connsiteX1" fmla="*/ 841829 w 6096000"/>
              <a:gd name="connsiteY1" fmla="*/ 0 h 6858000"/>
              <a:gd name="connsiteX2" fmla="*/ 1175657 w 6096000"/>
              <a:gd name="connsiteY2" fmla="*/ 0 h 6858000"/>
              <a:gd name="connsiteX3" fmla="*/ 4093028 w 6096000"/>
              <a:gd name="connsiteY3" fmla="*/ 0 h 6858000"/>
              <a:gd name="connsiteX4" fmla="*/ 6096000 w 6096000"/>
              <a:gd name="connsiteY4" fmla="*/ 6858000 h 6858000"/>
              <a:gd name="connsiteX5" fmla="*/ 1175657 w 6096000"/>
              <a:gd name="connsiteY5" fmla="*/ 6858000 h 6858000"/>
              <a:gd name="connsiteX6" fmla="*/ 841829 w 6096000"/>
              <a:gd name="connsiteY6" fmla="*/ 6858000 h 6858000"/>
              <a:gd name="connsiteX7" fmla="*/ 0 w 6096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0" y="0"/>
                </a:moveTo>
                <a:lnTo>
                  <a:pt x="841829" y="0"/>
                </a:lnTo>
                <a:lnTo>
                  <a:pt x="1175657" y="0"/>
                </a:lnTo>
                <a:lnTo>
                  <a:pt x="4093028" y="0"/>
                </a:lnTo>
                <a:cubicBezTo>
                  <a:pt x="6197599" y="1574800"/>
                  <a:pt x="2002972" y="4630057"/>
                  <a:pt x="6096000" y="6858000"/>
                </a:cubicBezTo>
                <a:lnTo>
                  <a:pt x="1175657" y="6858000"/>
                </a:lnTo>
                <a:lnTo>
                  <a:pt x="841829" y="6858000"/>
                </a:lnTo>
                <a:lnTo>
                  <a:pt x="0" y="6858000"/>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E5BA22B9-F0E9-7C09-12AF-C01176A737A3}"/>
              </a:ext>
            </a:extLst>
          </p:cNvPr>
          <p:cNvSpPr/>
          <p:nvPr userDrawn="1"/>
        </p:nvSpPr>
        <p:spPr>
          <a:xfrm flipV="1">
            <a:off x="1714402" y="1942085"/>
            <a:ext cx="4623638" cy="4915916"/>
          </a:xfrm>
          <a:custGeom>
            <a:avLst/>
            <a:gdLst>
              <a:gd name="connsiteX0" fmla="*/ 0 w 4623638"/>
              <a:gd name="connsiteY0" fmla="*/ 1 h 4915916"/>
              <a:gd name="connsiteX1" fmla="*/ 3962401 w 4623638"/>
              <a:gd name="connsiteY1" fmla="*/ 1 h 4915916"/>
              <a:gd name="connsiteX2" fmla="*/ 3962399 w 4623638"/>
              <a:gd name="connsiteY2" fmla="*/ 0 h 4915916"/>
              <a:gd name="connsiteX3" fmla="*/ 0 w 4623638"/>
              <a:gd name="connsiteY3" fmla="*/ 0 h 4915916"/>
              <a:gd name="connsiteX4" fmla="*/ 2930953 w 4623638"/>
              <a:gd name="connsiteY4" fmla="*/ 4915916 h 4915916"/>
              <a:gd name="connsiteX5" fmla="*/ 2991695 w 4623638"/>
              <a:gd name="connsiteY5" fmla="*/ 4797182 h 4915916"/>
              <a:gd name="connsiteX6" fmla="*/ 4143241 w 4623638"/>
              <a:gd name="connsiteY6" fmla="*/ 151831 h 4915916"/>
              <a:gd name="connsiteX7" fmla="*/ 4133411 w 4623638"/>
              <a:gd name="connsiteY7" fmla="*/ 143070 h 4915916"/>
              <a:gd name="connsiteX8" fmla="*/ 4021711 w 4623638"/>
              <a:gd name="connsiteY8" fmla="*/ 211224 h 4915916"/>
              <a:gd name="connsiteX9" fmla="*/ 2908449 w 4623638"/>
              <a:gd name="connsiteY9" fmla="*/ 4802917 h 491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3638" h="4915916">
                <a:moveTo>
                  <a:pt x="0" y="1"/>
                </a:moveTo>
                <a:lnTo>
                  <a:pt x="3962401" y="1"/>
                </a:lnTo>
                <a:lnTo>
                  <a:pt x="3962399" y="0"/>
                </a:lnTo>
                <a:lnTo>
                  <a:pt x="0" y="0"/>
                </a:lnTo>
                <a:close/>
                <a:moveTo>
                  <a:pt x="2930953" y="4915916"/>
                </a:moveTo>
                <a:lnTo>
                  <a:pt x="2991695" y="4797182"/>
                </a:lnTo>
                <a:cubicBezTo>
                  <a:pt x="3729670" y="3413038"/>
                  <a:pt x="5460625" y="1399224"/>
                  <a:pt x="4143241" y="151831"/>
                </a:cubicBezTo>
                <a:lnTo>
                  <a:pt x="4133411" y="143070"/>
                </a:lnTo>
                <a:lnTo>
                  <a:pt x="4021711" y="211224"/>
                </a:lnTo>
                <a:cubicBezTo>
                  <a:pt x="1778402" y="1634597"/>
                  <a:pt x="2594396" y="3352968"/>
                  <a:pt x="2908449" y="4802917"/>
                </a:cubicBezTo>
                <a:close/>
              </a:path>
            </a:pathLst>
          </a:cu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1C00AF6-1846-5F85-F64C-58692669E852}"/>
              </a:ext>
            </a:extLst>
          </p:cNvPr>
          <p:cNvSpPr/>
          <p:nvPr userDrawn="1"/>
        </p:nvSpPr>
        <p:spPr>
          <a:xfrm flipV="1">
            <a:off x="841828" y="-1"/>
            <a:ext cx="5191608" cy="6238208"/>
          </a:xfrm>
          <a:custGeom>
            <a:avLst/>
            <a:gdLst>
              <a:gd name="connsiteX0" fmla="*/ 412741 w 5191608"/>
              <a:gd name="connsiteY0" fmla="*/ 6238208 h 6238208"/>
              <a:gd name="connsiteX1" fmla="*/ 3953310 w 5191608"/>
              <a:gd name="connsiteY1" fmla="*/ 6238208 h 6238208"/>
              <a:gd name="connsiteX2" fmla="*/ 4007695 w 5191608"/>
              <a:gd name="connsiteY2" fmla="*/ 6138113 h 6238208"/>
              <a:gd name="connsiteX3" fmla="*/ 4440551 w 5191608"/>
              <a:gd name="connsiteY3" fmla="*/ 90828 h 6238208"/>
              <a:gd name="connsiteX4" fmla="*/ 4341050 w 5191608"/>
              <a:gd name="connsiteY4" fmla="*/ 0 h 6238208"/>
              <a:gd name="connsiteX5" fmla="*/ 4309510 w 5191608"/>
              <a:gd name="connsiteY5" fmla="*/ 26729 h 6238208"/>
              <a:gd name="connsiteX6" fmla="*/ 3251199 w 5191608"/>
              <a:gd name="connsiteY6" fmla="*/ 6238207 h 6238208"/>
              <a:gd name="connsiteX7" fmla="*/ 412737 w 5191608"/>
              <a:gd name="connsiteY7" fmla="*/ 6238207 h 6238208"/>
              <a:gd name="connsiteX8" fmla="*/ 0 w 5191608"/>
              <a:gd name="connsiteY8" fmla="*/ 6238208 h 6238208"/>
              <a:gd name="connsiteX9" fmla="*/ 8 w 5191608"/>
              <a:gd name="connsiteY9" fmla="*/ 6238207 h 6238208"/>
              <a:gd name="connsiteX10" fmla="*/ 0 w 5191608"/>
              <a:gd name="connsiteY10" fmla="*/ 6238207 h 6238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91608" h="6238208">
                <a:moveTo>
                  <a:pt x="412741" y="6238208"/>
                </a:moveTo>
                <a:lnTo>
                  <a:pt x="3953310" y="6238208"/>
                </a:lnTo>
                <a:lnTo>
                  <a:pt x="4007695" y="6138113"/>
                </a:lnTo>
                <a:cubicBezTo>
                  <a:pt x="4738803" y="4762611"/>
                  <a:pt x="6014764" y="1682201"/>
                  <a:pt x="4440551" y="90828"/>
                </a:cubicBezTo>
                <a:lnTo>
                  <a:pt x="4341050" y="0"/>
                </a:lnTo>
                <a:lnTo>
                  <a:pt x="4309510" y="26729"/>
                </a:lnTo>
                <a:cubicBezTo>
                  <a:pt x="1892272" y="2167999"/>
                  <a:pt x="5158467" y="4811044"/>
                  <a:pt x="3251199" y="6238207"/>
                </a:cubicBezTo>
                <a:lnTo>
                  <a:pt x="412737" y="6238207"/>
                </a:lnTo>
                <a:close/>
                <a:moveTo>
                  <a:pt x="0" y="6238208"/>
                </a:moveTo>
                <a:lnTo>
                  <a:pt x="8" y="6238207"/>
                </a:lnTo>
                <a:lnTo>
                  <a:pt x="0" y="6238207"/>
                </a:lnTo>
                <a:close/>
              </a:path>
            </a:pathLst>
          </a:cu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2" name="Picture 11">
            <a:extLst>
              <a:ext uri="{FF2B5EF4-FFF2-40B4-BE49-F238E27FC236}">
                <a16:creationId xmlns:a16="http://schemas.microsoft.com/office/drawing/2014/main" id="{0BFA65B7-3779-9DE8-80B6-3B022C2006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824" y="2973581"/>
            <a:ext cx="2766067" cy="678608"/>
          </a:xfrm>
          <a:prstGeom prst="rect">
            <a:avLst/>
          </a:prstGeom>
        </p:spPr>
      </p:pic>
    </p:spTree>
    <p:extLst>
      <p:ext uri="{BB962C8B-B14F-4D97-AF65-F5344CB8AC3E}">
        <p14:creationId xmlns:p14="http://schemas.microsoft.com/office/powerpoint/2010/main" val="25477289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able of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5B275C-B6C6-4717-90D4-BBC3ACC9996A}"/>
              </a:ext>
            </a:extLst>
          </p:cNvPr>
          <p:cNvSpPr/>
          <p:nvPr userDrawn="1"/>
        </p:nvSpPr>
        <p:spPr>
          <a:xfrm>
            <a:off x="9496725" y="0"/>
            <a:ext cx="2695275"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FF98301A-8767-4361-A77E-8210395DD0D6}"/>
              </a:ext>
            </a:extLst>
          </p:cNvPr>
          <p:cNvSpPr>
            <a:spLocks noGrp="1"/>
          </p:cNvSpPr>
          <p:nvPr>
            <p:ph type="title"/>
          </p:nvPr>
        </p:nvSpPr>
        <p:spPr>
          <a:xfrm>
            <a:off x="726394" y="385539"/>
            <a:ext cx="5830818" cy="583634"/>
          </a:xfrm>
        </p:spPr>
        <p:txBody>
          <a:bodyPr/>
          <a:lstStyle>
            <a:lvl1pPr>
              <a:defRPr>
                <a:solidFill>
                  <a:schemeClr val="tx1"/>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8355612E-3A84-485B-9459-50D5B41A78E5}"/>
              </a:ext>
            </a:extLst>
          </p:cNvPr>
          <p:cNvSpPr>
            <a:spLocks noGrp="1"/>
          </p:cNvSpPr>
          <p:nvPr>
            <p:ph type="pic" sz="quarter" idx="17"/>
          </p:nvPr>
        </p:nvSpPr>
        <p:spPr>
          <a:xfrm>
            <a:off x="7220288" y="915978"/>
            <a:ext cx="4338575" cy="4772433"/>
          </a:xfrm>
          <a:prstGeom prst="rect">
            <a:avLst/>
          </a:prstGeom>
          <a:solidFill>
            <a:schemeClr val="bg1">
              <a:lumMod val="95000"/>
            </a:schemeClr>
          </a:solidFill>
        </p:spPr>
        <p:txBody>
          <a:bodyPr/>
          <a:lstStyle>
            <a:lvl1pPr marL="0" indent="0" algn="ctr">
              <a:buNone/>
              <a:defRPr>
                <a:solidFill>
                  <a:schemeClr val="tx1"/>
                </a:solidFill>
              </a:defRPr>
            </a:lvl1pPr>
          </a:lstStyle>
          <a:p>
            <a:r>
              <a:rPr lang="en-US"/>
              <a:t>Click icon to add picture</a:t>
            </a:r>
            <a:endParaRPr lang="en-US" dirty="0"/>
          </a:p>
        </p:txBody>
      </p:sp>
      <p:sp>
        <p:nvSpPr>
          <p:cNvPr id="9" name="Footer Placeholder 8">
            <a:extLst>
              <a:ext uri="{FF2B5EF4-FFF2-40B4-BE49-F238E27FC236}">
                <a16:creationId xmlns:a16="http://schemas.microsoft.com/office/drawing/2014/main" id="{A1E067A0-3999-4362-BFBF-D2A4968CA464}"/>
              </a:ext>
            </a:extLst>
          </p:cNvPr>
          <p:cNvSpPr>
            <a:spLocks noGrp="1"/>
          </p:cNvSpPr>
          <p:nvPr>
            <p:ph type="ftr" sz="quarter" idx="18"/>
          </p:nvPr>
        </p:nvSpPr>
        <p:spPr/>
        <p:txBody>
          <a:bodyPr/>
          <a:lstStyle/>
          <a:p>
            <a:endParaRPr lang="en-US" dirty="0"/>
          </a:p>
        </p:txBody>
      </p:sp>
      <p:sp>
        <p:nvSpPr>
          <p:cNvPr id="14" name="Slide Number Placeholder 13">
            <a:extLst>
              <a:ext uri="{FF2B5EF4-FFF2-40B4-BE49-F238E27FC236}">
                <a16:creationId xmlns:a16="http://schemas.microsoft.com/office/drawing/2014/main" id="{D6D76B0D-0B13-4B2C-96F3-A529C9694C9F}"/>
              </a:ext>
            </a:extLst>
          </p:cNvPr>
          <p:cNvSpPr>
            <a:spLocks noGrp="1"/>
          </p:cNvSpPr>
          <p:nvPr>
            <p:ph type="sldNum" sz="quarter" idx="19"/>
          </p:nvPr>
        </p:nvSpPr>
        <p:spPr/>
        <p:txBody>
          <a:bodyPr/>
          <a:lstStyle/>
          <a:p>
            <a:fld id="{4A70B06D-F489-48FF-A885-ABB74CD5C952}" type="slidenum">
              <a:rPr lang="en-US" smtClean="0"/>
              <a:pPr/>
              <a:t>‹#›</a:t>
            </a:fld>
            <a:endParaRPr lang="en-US" dirty="0"/>
          </a:p>
        </p:txBody>
      </p:sp>
      <p:sp>
        <p:nvSpPr>
          <p:cNvPr id="5" name="Text Placeholder 4">
            <a:extLst>
              <a:ext uri="{FF2B5EF4-FFF2-40B4-BE49-F238E27FC236}">
                <a16:creationId xmlns:a16="http://schemas.microsoft.com/office/drawing/2014/main" id="{9BE2B433-776C-4013-A01B-BBDEB8ED7AD6}"/>
              </a:ext>
            </a:extLst>
          </p:cNvPr>
          <p:cNvSpPr>
            <a:spLocks noGrp="1"/>
          </p:cNvSpPr>
          <p:nvPr>
            <p:ph type="body" sz="quarter" idx="20"/>
          </p:nvPr>
        </p:nvSpPr>
        <p:spPr>
          <a:xfrm>
            <a:off x="727075" y="1366838"/>
            <a:ext cx="5830888" cy="4430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2088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showMasterPhAnim="0" preserve="1" userDrawn="1">
  <p:cSld name="Simple Agenda - Green">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5A5E232-FE1B-434F-B572-6EF6CD3B2744}"/>
              </a:ext>
            </a:extLst>
          </p:cNvPr>
          <p:cNvSpPr/>
          <p:nvPr userDrawn="1"/>
        </p:nvSpPr>
        <p:spPr>
          <a:xfrm>
            <a:off x="1" y="0"/>
            <a:ext cx="3678648" cy="6858000"/>
          </a:xfrm>
          <a:prstGeom prst="rect">
            <a:avLst/>
          </a:prstGeom>
          <a:solidFill>
            <a:schemeClr val="accent1">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 Placeholder 6">
            <a:extLst>
              <a:ext uri="{FF2B5EF4-FFF2-40B4-BE49-F238E27FC236}">
                <a16:creationId xmlns:a16="http://schemas.microsoft.com/office/drawing/2014/main" id="{EE844B7B-8071-4FD6-9D11-D072BB362EE8}"/>
              </a:ext>
            </a:extLst>
          </p:cNvPr>
          <p:cNvSpPr>
            <a:spLocks noGrp="1"/>
          </p:cNvSpPr>
          <p:nvPr>
            <p:ph type="body" sz="quarter" idx="12"/>
          </p:nvPr>
        </p:nvSpPr>
        <p:spPr>
          <a:xfrm>
            <a:off x="4238624" y="1143449"/>
            <a:ext cx="6420785" cy="541850"/>
          </a:xfrm>
          <a:prstGeom prst="rect">
            <a:avLst/>
          </a:prstGeom>
          <a:solidFill>
            <a:schemeClr val="accent4"/>
          </a:solidFill>
          <a:ln>
            <a:noFill/>
          </a:ln>
        </p:spPr>
        <p:txBody>
          <a:bodyPr lIns="274320" rIns="274320" anchor="ctr"/>
          <a:lstStyle>
            <a:lvl1pPr marL="0" indent="0">
              <a:buNone/>
              <a:defRPr>
                <a:solidFill>
                  <a:schemeClr val="tx1"/>
                </a:solidFill>
              </a:defRPr>
            </a:lvl1pPr>
            <a:lvl2pPr marL="457200" indent="0">
              <a:buNone/>
              <a:defRPr/>
            </a:lvl2pPr>
          </a:lstStyle>
          <a:p>
            <a:pPr lvl="0"/>
            <a:r>
              <a:rPr lang="en-US"/>
              <a:t>Click to edit Master text styles</a:t>
            </a:r>
          </a:p>
        </p:txBody>
      </p:sp>
      <p:sp>
        <p:nvSpPr>
          <p:cNvPr id="6" name="Text Placeholder 6">
            <a:extLst>
              <a:ext uri="{FF2B5EF4-FFF2-40B4-BE49-F238E27FC236}">
                <a16:creationId xmlns:a16="http://schemas.microsoft.com/office/drawing/2014/main" id="{AECF4787-635C-4D43-BEB9-C5FB2B2F1212}"/>
              </a:ext>
            </a:extLst>
          </p:cNvPr>
          <p:cNvSpPr>
            <a:spLocks noGrp="1"/>
          </p:cNvSpPr>
          <p:nvPr>
            <p:ph type="body" sz="quarter" idx="13" hasCustomPrompt="1"/>
          </p:nvPr>
        </p:nvSpPr>
        <p:spPr>
          <a:xfrm>
            <a:off x="11109047" y="1190956"/>
            <a:ext cx="449816" cy="450749"/>
          </a:xfrm>
          <a:prstGeom prst="rect">
            <a:avLst/>
          </a:prstGeom>
          <a:solidFill>
            <a:schemeClr val="accent2"/>
          </a:solidFill>
        </p:spPr>
        <p:txBody>
          <a:bodyPr anchor="ctr">
            <a:noAutofit/>
          </a:bodyPr>
          <a:lstStyle>
            <a:lvl1pPr marL="0" indent="0" algn="ctr">
              <a:buNone/>
              <a:defRPr sz="1600" b="0">
                <a:solidFill>
                  <a:schemeClr val="bg1"/>
                </a:solidFill>
              </a:defRPr>
            </a:lvl1pPr>
            <a:lvl2pPr marL="457200" indent="0">
              <a:buNone/>
              <a:defRPr/>
            </a:lvl2pPr>
          </a:lstStyle>
          <a:p>
            <a:pPr lvl="0"/>
            <a:r>
              <a:rPr lang="en-US" dirty="0"/>
              <a:t>00</a:t>
            </a:r>
          </a:p>
        </p:txBody>
      </p:sp>
      <p:sp>
        <p:nvSpPr>
          <p:cNvPr id="15" name="Text Placeholder 6">
            <a:extLst>
              <a:ext uri="{FF2B5EF4-FFF2-40B4-BE49-F238E27FC236}">
                <a16:creationId xmlns:a16="http://schemas.microsoft.com/office/drawing/2014/main" id="{C4864820-5B54-4696-BE74-E409FAE5FDBD}"/>
              </a:ext>
            </a:extLst>
          </p:cNvPr>
          <p:cNvSpPr>
            <a:spLocks noGrp="1"/>
          </p:cNvSpPr>
          <p:nvPr>
            <p:ph type="body" sz="quarter" idx="14"/>
          </p:nvPr>
        </p:nvSpPr>
        <p:spPr>
          <a:xfrm>
            <a:off x="4238624" y="1943549"/>
            <a:ext cx="6420785" cy="541850"/>
          </a:xfrm>
          <a:prstGeom prst="rect">
            <a:avLst/>
          </a:prstGeom>
          <a:solidFill>
            <a:schemeClr val="accent4"/>
          </a:solidFill>
          <a:ln>
            <a:noFill/>
          </a:ln>
        </p:spPr>
        <p:txBody>
          <a:bodyPr lIns="274320" rIns="274320" anchor="ctr"/>
          <a:lstStyle>
            <a:lvl1pPr marL="0" indent="0">
              <a:buNone/>
              <a:defRPr>
                <a:solidFill>
                  <a:schemeClr val="tx1"/>
                </a:solidFill>
              </a:defRPr>
            </a:lvl1pPr>
            <a:lvl2pPr marL="457200" indent="0">
              <a:buNone/>
              <a:defRPr/>
            </a:lvl2pPr>
          </a:lstStyle>
          <a:p>
            <a:pPr lvl="0"/>
            <a:r>
              <a:rPr lang="en-US"/>
              <a:t>Click to edit Master text styles</a:t>
            </a:r>
          </a:p>
        </p:txBody>
      </p:sp>
      <p:sp>
        <p:nvSpPr>
          <p:cNvPr id="16" name="Text Placeholder 6">
            <a:extLst>
              <a:ext uri="{FF2B5EF4-FFF2-40B4-BE49-F238E27FC236}">
                <a16:creationId xmlns:a16="http://schemas.microsoft.com/office/drawing/2014/main" id="{EF9D0D51-7C12-4E69-B9E1-6648D756F13A}"/>
              </a:ext>
            </a:extLst>
          </p:cNvPr>
          <p:cNvSpPr>
            <a:spLocks noGrp="1"/>
          </p:cNvSpPr>
          <p:nvPr>
            <p:ph type="body" sz="quarter" idx="15" hasCustomPrompt="1"/>
          </p:nvPr>
        </p:nvSpPr>
        <p:spPr>
          <a:xfrm>
            <a:off x="11109047" y="1991056"/>
            <a:ext cx="449816" cy="450749"/>
          </a:xfrm>
          <a:prstGeom prst="rect">
            <a:avLst/>
          </a:prstGeom>
          <a:solidFill>
            <a:schemeClr val="accent2"/>
          </a:solidFill>
        </p:spPr>
        <p:txBody>
          <a:bodyPr anchor="ctr">
            <a:noAutofit/>
          </a:bodyPr>
          <a:lstStyle>
            <a:lvl1pPr marL="0" indent="0" algn="ctr">
              <a:buNone/>
              <a:defRPr sz="1600" b="0">
                <a:solidFill>
                  <a:schemeClr val="bg1"/>
                </a:solidFill>
              </a:defRPr>
            </a:lvl1pPr>
            <a:lvl2pPr marL="457200" indent="0">
              <a:buNone/>
              <a:defRPr/>
            </a:lvl2pPr>
          </a:lstStyle>
          <a:p>
            <a:pPr lvl="0"/>
            <a:r>
              <a:rPr lang="en-US" dirty="0"/>
              <a:t>00</a:t>
            </a:r>
          </a:p>
        </p:txBody>
      </p:sp>
      <p:sp>
        <p:nvSpPr>
          <p:cNvPr id="17" name="Text Placeholder 6">
            <a:extLst>
              <a:ext uri="{FF2B5EF4-FFF2-40B4-BE49-F238E27FC236}">
                <a16:creationId xmlns:a16="http://schemas.microsoft.com/office/drawing/2014/main" id="{6843E085-6922-4D01-83A0-416081660C34}"/>
              </a:ext>
            </a:extLst>
          </p:cNvPr>
          <p:cNvSpPr>
            <a:spLocks noGrp="1"/>
          </p:cNvSpPr>
          <p:nvPr>
            <p:ph type="body" sz="quarter" idx="16"/>
          </p:nvPr>
        </p:nvSpPr>
        <p:spPr>
          <a:xfrm>
            <a:off x="4238624" y="2743649"/>
            <a:ext cx="6420785" cy="541850"/>
          </a:xfrm>
          <a:prstGeom prst="rect">
            <a:avLst/>
          </a:prstGeom>
          <a:solidFill>
            <a:schemeClr val="accent4"/>
          </a:solidFill>
          <a:ln>
            <a:noFill/>
          </a:ln>
        </p:spPr>
        <p:txBody>
          <a:bodyPr lIns="274320" rIns="274320" anchor="ctr"/>
          <a:lstStyle>
            <a:lvl1pPr marL="0" indent="0">
              <a:buNone/>
              <a:defRPr>
                <a:solidFill>
                  <a:schemeClr val="tx1"/>
                </a:solidFill>
              </a:defRPr>
            </a:lvl1pPr>
            <a:lvl2pPr marL="457200" indent="0">
              <a:buNone/>
              <a:defRPr/>
            </a:lvl2pPr>
          </a:lstStyle>
          <a:p>
            <a:pPr lvl="0"/>
            <a:r>
              <a:rPr lang="en-US"/>
              <a:t>Click to edit Master text styles</a:t>
            </a:r>
          </a:p>
        </p:txBody>
      </p:sp>
      <p:sp>
        <p:nvSpPr>
          <p:cNvPr id="18" name="Text Placeholder 6">
            <a:extLst>
              <a:ext uri="{FF2B5EF4-FFF2-40B4-BE49-F238E27FC236}">
                <a16:creationId xmlns:a16="http://schemas.microsoft.com/office/drawing/2014/main" id="{3324A277-B73B-4A97-8506-8E44D2AF2E51}"/>
              </a:ext>
            </a:extLst>
          </p:cNvPr>
          <p:cNvSpPr>
            <a:spLocks noGrp="1"/>
          </p:cNvSpPr>
          <p:nvPr>
            <p:ph type="body" sz="quarter" idx="17" hasCustomPrompt="1"/>
          </p:nvPr>
        </p:nvSpPr>
        <p:spPr>
          <a:xfrm>
            <a:off x="11109047" y="2791156"/>
            <a:ext cx="449816" cy="450749"/>
          </a:xfrm>
          <a:prstGeom prst="rect">
            <a:avLst/>
          </a:prstGeom>
          <a:solidFill>
            <a:schemeClr val="accent2"/>
          </a:solidFill>
        </p:spPr>
        <p:txBody>
          <a:bodyPr anchor="ctr">
            <a:noAutofit/>
          </a:bodyPr>
          <a:lstStyle>
            <a:lvl1pPr marL="0" indent="0" algn="ctr">
              <a:buNone/>
              <a:defRPr sz="1600" b="0">
                <a:solidFill>
                  <a:schemeClr val="bg1"/>
                </a:solidFill>
              </a:defRPr>
            </a:lvl1pPr>
            <a:lvl2pPr marL="457200" indent="0">
              <a:buNone/>
              <a:defRPr/>
            </a:lvl2pPr>
          </a:lstStyle>
          <a:p>
            <a:pPr lvl="0"/>
            <a:r>
              <a:rPr lang="en-US" dirty="0"/>
              <a:t>00</a:t>
            </a:r>
          </a:p>
        </p:txBody>
      </p:sp>
      <p:sp>
        <p:nvSpPr>
          <p:cNvPr id="19" name="Text Placeholder 6">
            <a:extLst>
              <a:ext uri="{FF2B5EF4-FFF2-40B4-BE49-F238E27FC236}">
                <a16:creationId xmlns:a16="http://schemas.microsoft.com/office/drawing/2014/main" id="{BA50938A-0A11-417D-9F26-C793B62F6C02}"/>
              </a:ext>
            </a:extLst>
          </p:cNvPr>
          <p:cNvSpPr>
            <a:spLocks noGrp="1"/>
          </p:cNvSpPr>
          <p:nvPr>
            <p:ph type="body" sz="quarter" idx="18"/>
          </p:nvPr>
        </p:nvSpPr>
        <p:spPr>
          <a:xfrm>
            <a:off x="4238624" y="3543749"/>
            <a:ext cx="6420785" cy="541850"/>
          </a:xfrm>
          <a:prstGeom prst="rect">
            <a:avLst/>
          </a:prstGeom>
          <a:solidFill>
            <a:schemeClr val="accent4"/>
          </a:solidFill>
          <a:ln>
            <a:noFill/>
          </a:ln>
        </p:spPr>
        <p:txBody>
          <a:bodyPr lIns="274320" rIns="274320" anchor="ctr"/>
          <a:lstStyle>
            <a:lvl1pPr marL="0" indent="0">
              <a:buNone/>
              <a:defRPr>
                <a:solidFill>
                  <a:schemeClr val="tx1"/>
                </a:solidFill>
              </a:defRPr>
            </a:lvl1pPr>
            <a:lvl2pPr marL="457200" indent="0">
              <a:buNone/>
              <a:defRPr/>
            </a:lvl2pPr>
          </a:lstStyle>
          <a:p>
            <a:pPr lvl="0"/>
            <a:r>
              <a:rPr lang="en-US"/>
              <a:t>Click to edit Master text styles</a:t>
            </a:r>
          </a:p>
        </p:txBody>
      </p:sp>
      <p:sp>
        <p:nvSpPr>
          <p:cNvPr id="20" name="Text Placeholder 6">
            <a:extLst>
              <a:ext uri="{FF2B5EF4-FFF2-40B4-BE49-F238E27FC236}">
                <a16:creationId xmlns:a16="http://schemas.microsoft.com/office/drawing/2014/main" id="{B8E6AFA8-1A63-4E7B-9976-4B63699B1DD4}"/>
              </a:ext>
            </a:extLst>
          </p:cNvPr>
          <p:cNvSpPr>
            <a:spLocks noGrp="1"/>
          </p:cNvSpPr>
          <p:nvPr>
            <p:ph type="body" sz="quarter" idx="19" hasCustomPrompt="1"/>
          </p:nvPr>
        </p:nvSpPr>
        <p:spPr>
          <a:xfrm>
            <a:off x="11109047" y="3591256"/>
            <a:ext cx="449816" cy="450749"/>
          </a:xfrm>
          <a:prstGeom prst="rect">
            <a:avLst/>
          </a:prstGeom>
          <a:solidFill>
            <a:schemeClr val="accent2"/>
          </a:solidFill>
        </p:spPr>
        <p:txBody>
          <a:bodyPr anchor="ctr">
            <a:noAutofit/>
          </a:bodyPr>
          <a:lstStyle>
            <a:lvl1pPr marL="0" indent="0" algn="ctr">
              <a:buNone/>
              <a:defRPr sz="1600" b="0">
                <a:solidFill>
                  <a:schemeClr val="bg1"/>
                </a:solidFill>
              </a:defRPr>
            </a:lvl1pPr>
            <a:lvl2pPr marL="457200" indent="0">
              <a:buNone/>
              <a:defRPr/>
            </a:lvl2pPr>
          </a:lstStyle>
          <a:p>
            <a:pPr lvl="0"/>
            <a:r>
              <a:rPr lang="en-US" dirty="0"/>
              <a:t>00</a:t>
            </a:r>
          </a:p>
        </p:txBody>
      </p:sp>
      <p:sp>
        <p:nvSpPr>
          <p:cNvPr id="21" name="Text Placeholder 6">
            <a:extLst>
              <a:ext uri="{FF2B5EF4-FFF2-40B4-BE49-F238E27FC236}">
                <a16:creationId xmlns:a16="http://schemas.microsoft.com/office/drawing/2014/main" id="{467D8DFA-89E4-4EEB-AFFB-07A6E8180471}"/>
              </a:ext>
            </a:extLst>
          </p:cNvPr>
          <p:cNvSpPr>
            <a:spLocks noGrp="1"/>
          </p:cNvSpPr>
          <p:nvPr>
            <p:ph type="body" sz="quarter" idx="20"/>
          </p:nvPr>
        </p:nvSpPr>
        <p:spPr>
          <a:xfrm>
            <a:off x="4238624" y="4343849"/>
            <a:ext cx="6420785" cy="541850"/>
          </a:xfrm>
          <a:prstGeom prst="rect">
            <a:avLst/>
          </a:prstGeom>
          <a:solidFill>
            <a:schemeClr val="accent4"/>
          </a:solidFill>
          <a:ln>
            <a:noFill/>
          </a:ln>
        </p:spPr>
        <p:txBody>
          <a:bodyPr lIns="274320" rIns="274320" anchor="ctr"/>
          <a:lstStyle>
            <a:lvl1pPr marL="0" indent="0">
              <a:buNone/>
              <a:defRPr>
                <a:solidFill>
                  <a:schemeClr val="tx1"/>
                </a:solidFill>
              </a:defRPr>
            </a:lvl1pPr>
            <a:lvl2pPr marL="457200" indent="0">
              <a:buNone/>
              <a:defRPr/>
            </a:lvl2pPr>
          </a:lstStyle>
          <a:p>
            <a:pPr lvl="0"/>
            <a:r>
              <a:rPr lang="en-US"/>
              <a:t>Click to edit Master text styles</a:t>
            </a:r>
          </a:p>
        </p:txBody>
      </p:sp>
      <p:sp>
        <p:nvSpPr>
          <p:cNvPr id="22" name="Text Placeholder 6">
            <a:extLst>
              <a:ext uri="{FF2B5EF4-FFF2-40B4-BE49-F238E27FC236}">
                <a16:creationId xmlns:a16="http://schemas.microsoft.com/office/drawing/2014/main" id="{EA4F4BD6-ABF3-404E-A791-E156991A2830}"/>
              </a:ext>
            </a:extLst>
          </p:cNvPr>
          <p:cNvSpPr>
            <a:spLocks noGrp="1"/>
          </p:cNvSpPr>
          <p:nvPr>
            <p:ph type="body" sz="quarter" idx="21" hasCustomPrompt="1"/>
          </p:nvPr>
        </p:nvSpPr>
        <p:spPr>
          <a:xfrm>
            <a:off x="11109047" y="4391356"/>
            <a:ext cx="449816" cy="450749"/>
          </a:xfrm>
          <a:prstGeom prst="rect">
            <a:avLst/>
          </a:prstGeom>
          <a:solidFill>
            <a:schemeClr val="accent2"/>
          </a:solidFill>
        </p:spPr>
        <p:txBody>
          <a:bodyPr anchor="ctr">
            <a:noAutofit/>
          </a:bodyPr>
          <a:lstStyle>
            <a:lvl1pPr marL="0" indent="0" algn="ctr">
              <a:buNone/>
              <a:defRPr sz="1600" b="0">
                <a:solidFill>
                  <a:schemeClr val="bg1"/>
                </a:solidFill>
              </a:defRPr>
            </a:lvl1pPr>
            <a:lvl2pPr marL="457200" indent="0">
              <a:buNone/>
              <a:defRPr/>
            </a:lvl2pPr>
          </a:lstStyle>
          <a:p>
            <a:pPr lvl="0"/>
            <a:r>
              <a:rPr lang="en-US" dirty="0"/>
              <a:t>00</a:t>
            </a:r>
          </a:p>
        </p:txBody>
      </p:sp>
      <p:sp>
        <p:nvSpPr>
          <p:cNvPr id="7" name="Footer Placeholder 6">
            <a:extLst>
              <a:ext uri="{FF2B5EF4-FFF2-40B4-BE49-F238E27FC236}">
                <a16:creationId xmlns:a16="http://schemas.microsoft.com/office/drawing/2014/main" id="{F86133F7-BBC3-4BB0-8258-9D1C73D604E7}"/>
              </a:ext>
            </a:extLst>
          </p:cNvPr>
          <p:cNvSpPr>
            <a:spLocks noGrp="1"/>
          </p:cNvSpPr>
          <p:nvPr>
            <p:ph type="ftr" sz="quarter" idx="28"/>
          </p:nvPr>
        </p:nvSpPr>
        <p:spPr/>
        <p:txBody>
          <a:bodyPr/>
          <a:lstStyle/>
          <a:p>
            <a:endParaRPr lang="en-US" dirty="0"/>
          </a:p>
        </p:txBody>
      </p:sp>
      <p:sp>
        <p:nvSpPr>
          <p:cNvPr id="25" name="Text Placeholder 6">
            <a:extLst>
              <a:ext uri="{FF2B5EF4-FFF2-40B4-BE49-F238E27FC236}">
                <a16:creationId xmlns:a16="http://schemas.microsoft.com/office/drawing/2014/main" id="{6AAA41E1-5666-4E93-B189-FA09D5FC926B}"/>
              </a:ext>
            </a:extLst>
          </p:cNvPr>
          <p:cNvSpPr>
            <a:spLocks noGrp="1"/>
          </p:cNvSpPr>
          <p:nvPr>
            <p:ph type="body" sz="quarter" idx="29"/>
          </p:nvPr>
        </p:nvSpPr>
        <p:spPr>
          <a:xfrm>
            <a:off x="4238624" y="5140037"/>
            <a:ext cx="6420785" cy="541850"/>
          </a:xfrm>
          <a:prstGeom prst="rect">
            <a:avLst/>
          </a:prstGeom>
          <a:solidFill>
            <a:schemeClr val="accent4"/>
          </a:solidFill>
          <a:ln>
            <a:noFill/>
          </a:ln>
        </p:spPr>
        <p:txBody>
          <a:bodyPr lIns="274320" rIns="274320" anchor="ctr"/>
          <a:lstStyle>
            <a:lvl1pPr marL="0" indent="0">
              <a:buNone/>
              <a:defRPr>
                <a:solidFill>
                  <a:schemeClr val="tx1"/>
                </a:solidFill>
              </a:defRPr>
            </a:lvl1pPr>
            <a:lvl2pPr marL="457200" indent="0">
              <a:buNone/>
              <a:defRPr/>
            </a:lvl2pPr>
          </a:lstStyle>
          <a:p>
            <a:pPr lvl="0"/>
            <a:r>
              <a:rPr lang="en-US"/>
              <a:t>Click to edit Master text styles</a:t>
            </a:r>
          </a:p>
        </p:txBody>
      </p:sp>
      <p:sp>
        <p:nvSpPr>
          <p:cNvPr id="26" name="Text Placeholder 6">
            <a:extLst>
              <a:ext uri="{FF2B5EF4-FFF2-40B4-BE49-F238E27FC236}">
                <a16:creationId xmlns:a16="http://schemas.microsoft.com/office/drawing/2014/main" id="{C29DB2DC-2EF6-44D2-AFC5-637BF221BCEC}"/>
              </a:ext>
            </a:extLst>
          </p:cNvPr>
          <p:cNvSpPr>
            <a:spLocks noGrp="1"/>
          </p:cNvSpPr>
          <p:nvPr>
            <p:ph type="body" sz="quarter" idx="30" hasCustomPrompt="1"/>
          </p:nvPr>
        </p:nvSpPr>
        <p:spPr>
          <a:xfrm>
            <a:off x="11109047" y="5187544"/>
            <a:ext cx="449816" cy="450749"/>
          </a:xfrm>
          <a:prstGeom prst="rect">
            <a:avLst/>
          </a:prstGeom>
          <a:solidFill>
            <a:schemeClr val="accent2"/>
          </a:solidFill>
        </p:spPr>
        <p:txBody>
          <a:bodyPr anchor="ctr">
            <a:noAutofit/>
          </a:bodyPr>
          <a:lstStyle>
            <a:lvl1pPr marL="0" indent="0" algn="ctr">
              <a:buNone/>
              <a:defRPr sz="1600" b="0">
                <a:solidFill>
                  <a:schemeClr val="bg1"/>
                </a:solidFill>
              </a:defRPr>
            </a:lvl1pPr>
            <a:lvl2pPr marL="457200" indent="0">
              <a:buNone/>
              <a:defRPr/>
            </a:lvl2pPr>
          </a:lstStyle>
          <a:p>
            <a:pPr lvl="0"/>
            <a:r>
              <a:rPr lang="en-US" dirty="0"/>
              <a:t>00</a:t>
            </a:r>
          </a:p>
        </p:txBody>
      </p:sp>
      <p:sp>
        <p:nvSpPr>
          <p:cNvPr id="2" name="Rectangle 1">
            <a:extLst>
              <a:ext uri="{FF2B5EF4-FFF2-40B4-BE49-F238E27FC236}">
                <a16:creationId xmlns:a16="http://schemas.microsoft.com/office/drawing/2014/main" id="{D788FD40-278D-497B-A802-DEAA81A57EFF}"/>
              </a:ext>
            </a:extLst>
          </p:cNvPr>
          <p:cNvSpPr/>
          <p:nvPr userDrawn="1"/>
        </p:nvSpPr>
        <p:spPr>
          <a:xfrm>
            <a:off x="0" y="0"/>
            <a:ext cx="3678648" cy="12827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13">
            <a:extLst>
              <a:ext uri="{FF2B5EF4-FFF2-40B4-BE49-F238E27FC236}">
                <a16:creationId xmlns:a16="http://schemas.microsoft.com/office/drawing/2014/main" id="{C3638D76-3354-4117-ACE1-9FDD748E60D4}"/>
              </a:ext>
            </a:extLst>
          </p:cNvPr>
          <p:cNvSpPr>
            <a:spLocks noGrp="1"/>
          </p:cNvSpPr>
          <p:nvPr>
            <p:ph type="sldNum" sz="quarter" idx="31"/>
          </p:nvPr>
        </p:nvSpPr>
        <p:spPr/>
        <p:txBody>
          <a:bodyPr/>
          <a:lstStyle/>
          <a:p>
            <a:fld id="{F44B3C0C-8515-4C26-8C01-0F6756C783C4}" type="slidenum">
              <a:rPr lang="en-US" smtClean="0"/>
              <a:pPr/>
              <a:t>‹#›</a:t>
            </a:fld>
            <a:endParaRPr lang="en-US" dirty="0"/>
          </a:p>
        </p:txBody>
      </p:sp>
      <p:sp>
        <p:nvSpPr>
          <p:cNvPr id="3" name="Title 2">
            <a:extLst>
              <a:ext uri="{FF2B5EF4-FFF2-40B4-BE49-F238E27FC236}">
                <a16:creationId xmlns:a16="http://schemas.microsoft.com/office/drawing/2014/main" id="{15504E53-6224-42F6-9D1E-6C47066326C5}"/>
              </a:ext>
            </a:extLst>
          </p:cNvPr>
          <p:cNvSpPr>
            <a:spLocks noGrp="1"/>
          </p:cNvSpPr>
          <p:nvPr>
            <p:ph type="title" hasCustomPrompt="1"/>
          </p:nvPr>
        </p:nvSpPr>
        <p:spPr>
          <a:xfrm>
            <a:off x="628651" y="197062"/>
            <a:ext cx="2552699" cy="629027"/>
          </a:xfrm>
        </p:spPr>
        <p:txBody>
          <a:bodyPr/>
          <a:lstStyle>
            <a:lvl1pPr>
              <a:defRPr>
                <a:solidFill>
                  <a:schemeClr val="tx1"/>
                </a:solidFill>
              </a:defRPr>
            </a:lvl1pPr>
          </a:lstStyle>
          <a:p>
            <a:r>
              <a:rPr lang="en-US" dirty="0"/>
              <a:t>Agenda</a:t>
            </a:r>
          </a:p>
        </p:txBody>
      </p:sp>
    </p:spTree>
    <p:extLst>
      <p:ext uri="{BB962C8B-B14F-4D97-AF65-F5344CB8AC3E}">
        <p14:creationId xmlns:p14="http://schemas.microsoft.com/office/powerpoint/2010/main" val="41777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showMasterPhAnim="0" preserve="1" userDrawn="1">
  <p:cSld name="Modu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DEC0D35-BE03-458C-879C-EE3463B5A739}"/>
              </a:ext>
            </a:extLst>
          </p:cNvPr>
          <p:cNvSpPr/>
          <p:nvPr userDrawn="1"/>
        </p:nvSpPr>
        <p:spPr>
          <a:xfrm>
            <a:off x="1" y="320163"/>
            <a:ext cx="12192000" cy="910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dirty="0">
              <a:ln w="0">
                <a:noFill/>
              </a:ln>
              <a:solidFill>
                <a:schemeClr val="tx1"/>
              </a:solidFill>
              <a:effectLst>
                <a:outerShdw blurRad="38100" dist="25400" dir="5400000" algn="ctr" rotWithShape="0">
                  <a:srgbClr val="6E747A">
                    <a:alpha val="43000"/>
                  </a:srgbClr>
                </a:outerShdw>
              </a:effectLst>
              <a:latin typeface="Arial" panose="020B0604020202020204" pitchFamily="34" charset="0"/>
            </a:endParaRPr>
          </a:p>
        </p:txBody>
      </p:sp>
      <p:sp>
        <p:nvSpPr>
          <p:cNvPr id="7" name="Rectangle 6"/>
          <p:cNvSpPr/>
          <p:nvPr userDrawn="1"/>
        </p:nvSpPr>
        <p:spPr>
          <a:xfrm>
            <a:off x="0" y="2"/>
            <a:ext cx="3624763" cy="68579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dirty="0">
              <a:ln w="0">
                <a:noFill/>
              </a:ln>
              <a:solidFill>
                <a:schemeClr val="tx1"/>
              </a:solidFill>
              <a:effectLst>
                <a:outerShdw blurRad="38100" dist="25400" dir="5400000" algn="ctr" rotWithShape="0">
                  <a:srgbClr val="6E747A">
                    <a:alpha val="43000"/>
                  </a:srgbClr>
                </a:outerShdw>
              </a:effectLst>
              <a:latin typeface="Arial" panose="020B0604020202020204" pitchFamily="34" charset="0"/>
            </a:endParaRPr>
          </a:p>
        </p:txBody>
      </p:sp>
      <p:sp>
        <p:nvSpPr>
          <p:cNvPr id="15" name="Rectangle 14">
            <a:extLst>
              <a:ext uri="{FF2B5EF4-FFF2-40B4-BE49-F238E27FC236}">
                <a16:creationId xmlns:a16="http://schemas.microsoft.com/office/drawing/2014/main" id="{71F735C6-EA98-4610-A876-242D66C8981F}"/>
              </a:ext>
            </a:extLst>
          </p:cNvPr>
          <p:cNvSpPr/>
          <p:nvPr userDrawn="1"/>
        </p:nvSpPr>
        <p:spPr>
          <a:xfrm>
            <a:off x="319738" y="0"/>
            <a:ext cx="2940820" cy="1564105"/>
          </a:xfrm>
          <a:prstGeom prst="rect">
            <a:avLst/>
          </a:prstGeom>
          <a:solidFill>
            <a:schemeClr val="bg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17" name="Text Placeholder 16"/>
          <p:cNvSpPr>
            <a:spLocks noGrp="1"/>
          </p:cNvSpPr>
          <p:nvPr>
            <p:ph type="body" sz="quarter" idx="10"/>
          </p:nvPr>
        </p:nvSpPr>
        <p:spPr>
          <a:xfrm>
            <a:off x="4101462" y="478099"/>
            <a:ext cx="7861937" cy="594748"/>
          </a:xfrm>
          <a:prstGeom prst="rect">
            <a:avLst/>
          </a:prstGeom>
          <a:ln>
            <a:noFill/>
          </a:ln>
        </p:spPr>
        <p:txBody>
          <a:bodyPr anchor="ctr">
            <a:normAutofit/>
          </a:bodyPr>
          <a:lstStyle>
            <a:lvl1pPr marL="0" indent="0" algn="l">
              <a:buNone/>
              <a:defRPr sz="2800" b="1" cap="none" spc="0">
                <a:ln w="0">
                  <a:noFill/>
                </a:ln>
                <a:solidFill>
                  <a:schemeClr val="tx1"/>
                </a:solidFill>
                <a:effectLst/>
              </a:defRPr>
            </a:lvl1pPr>
          </a:lstStyle>
          <a:p>
            <a:pPr lvl="0"/>
            <a:r>
              <a:rPr lang="en-US"/>
              <a:t>Click to edit Master text styles</a:t>
            </a:r>
          </a:p>
        </p:txBody>
      </p:sp>
      <p:sp>
        <p:nvSpPr>
          <p:cNvPr id="9" name="Title 8"/>
          <p:cNvSpPr>
            <a:spLocks noGrp="1"/>
          </p:cNvSpPr>
          <p:nvPr>
            <p:ph type="title" hasCustomPrompt="1"/>
          </p:nvPr>
        </p:nvSpPr>
        <p:spPr>
          <a:xfrm>
            <a:off x="310860" y="1564101"/>
            <a:ext cx="2940820" cy="589551"/>
          </a:xfrm>
          <a:prstGeom prst="rect">
            <a:avLst/>
          </a:prstGeom>
          <a:solidFill>
            <a:schemeClr val="bg1">
              <a:alpha val="17000"/>
            </a:schemeClr>
          </a:solidFill>
          <a:ln>
            <a:noFill/>
          </a:ln>
        </p:spPr>
        <p:txBody>
          <a:bodyPr/>
          <a:lstStyle>
            <a:lvl1pPr algn="ctr">
              <a:defRPr sz="2400" b="1" cap="none" spc="0">
                <a:ln w="0">
                  <a:noFill/>
                </a:ln>
                <a:solidFill>
                  <a:schemeClr val="tx1"/>
                </a:solidFill>
                <a:effectLst>
                  <a:outerShdw blurRad="38100" dist="25400" dir="5400000" algn="ctr" rotWithShape="0">
                    <a:srgbClr val="6E747A">
                      <a:alpha val="43000"/>
                    </a:srgbClr>
                  </a:outerShdw>
                </a:effectLst>
              </a:defRPr>
            </a:lvl1pPr>
          </a:lstStyle>
          <a:p>
            <a:r>
              <a:rPr lang="en-US" dirty="0"/>
              <a:t>Section</a:t>
            </a:r>
          </a:p>
        </p:txBody>
      </p:sp>
      <p:sp>
        <p:nvSpPr>
          <p:cNvPr id="8" name="Text Placeholder 7"/>
          <p:cNvSpPr>
            <a:spLocks noGrp="1"/>
          </p:cNvSpPr>
          <p:nvPr>
            <p:ph type="body" sz="quarter" idx="12" hasCustomPrompt="1"/>
          </p:nvPr>
        </p:nvSpPr>
        <p:spPr>
          <a:xfrm>
            <a:off x="924583" y="130979"/>
            <a:ext cx="1808501" cy="1302146"/>
          </a:xfrm>
        </p:spPr>
        <p:txBody>
          <a:bodyPr anchor="ctr">
            <a:noAutofit/>
          </a:bodyPr>
          <a:lstStyle>
            <a:lvl1pPr marL="0" indent="0" algn="ctr">
              <a:lnSpc>
                <a:spcPct val="100000"/>
              </a:lnSpc>
              <a:buNone/>
              <a:defRPr sz="9600">
                <a:solidFill>
                  <a:schemeClr val="tx1"/>
                </a:solidFill>
              </a:defRPr>
            </a:lvl1pPr>
          </a:lstStyle>
          <a:p>
            <a:pPr lvl="0"/>
            <a:r>
              <a:rPr lang="en-US" dirty="0"/>
              <a:t>1</a:t>
            </a:r>
          </a:p>
        </p:txBody>
      </p:sp>
      <p:sp>
        <p:nvSpPr>
          <p:cNvPr id="14" name="Text Placeholder 13">
            <a:extLst>
              <a:ext uri="{FF2B5EF4-FFF2-40B4-BE49-F238E27FC236}">
                <a16:creationId xmlns:a16="http://schemas.microsoft.com/office/drawing/2014/main" id="{9C0114D5-0C14-46C6-B11D-C3FA7D154DF4}"/>
              </a:ext>
            </a:extLst>
          </p:cNvPr>
          <p:cNvSpPr>
            <a:spLocks noGrp="1"/>
          </p:cNvSpPr>
          <p:nvPr>
            <p:ph type="body" sz="quarter" idx="15"/>
          </p:nvPr>
        </p:nvSpPr>
        <p:spPr>
          <a:xfrm>
            <a:off x="4101463" y="1564101"/>
            <a:ext cx="6877610" cy="4057650"/>
          </a:xfrm>
        </p:spPr>
        <p:txBody>
          <a:bodyPr numCol="2" spcCol="27432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C6B3DF6B-6C23-48F9-B99D-629E146AE982}"/>
              </a:ext>
            </a:extLst>
          </p:cNvPr>
          <p:cNvSpPr>
            <a:spLocks noGrp="1"/>
          </p:cNvSpPr>
          <p:nvPr>
            <p:ph type="ftr" sz="quarter" idx="17"/>
          </p:nvPr>
        </p:nvSpPr>
        <p:spPr/>
        <p:txBody>
          <a:bodyPr/>
          <a:lstStyle/>
          <a:p>
            <a:endParaRPr lang="en-US" dirty="0"/>
          </a:p>
        </p:txBody>
      </p:sp>
      <p:sp>
        <p:nvSpPr>
          <p:cNvPr id="3" name="Slide Number Placeholder 2">
            <a:extLst>
              <a:ext uri="{FF2B5EF4-FFF2-40B4-BE49-F238E27FC236}">
                <a16:creationId xmlns:a16="http://schemas.microsoft.com/office/drawing/2014/main" id="{490EA7D7-5B8F-49EC-A64B-01BC59C525BA}"/>
              </a:ext>
            </a:extLst>
          </p:cNvPr>
          <p:cNvSpPr>
            <a:spLocks noGrp="1"/>
          </p:cNvSpPr>
          <p:nvPr>
            <p:ph type="sldNum" sz="quarter" idx="18"/>
          </p:nvPr>
        </p:nvSpPr>
        <p:spPr/>
        <p:txBody>
          <a:bodyPr/>
          <a:lstStyle/>
          <a:p>
            <a:fld id="{CC509886-494E-4FE0-8256-1B86C177A75B}" type="slidenum">
              <a:rPr lang="en-US" smtClean="0"/>
              <a:pPr/>
              <a:t>‹#›</a:t>
            </a:fld>
            <a:endParaRPr lang="en-US" dirty="0"/>
          </a:p>
        </p:txBody>
      </p:sp>
    </p:spTree>
    <p:extLst>
      <p:ext uri="{BB962C8B-B14F-4D97-AF65-F5344CB8AC3E}">
        <p14:creationId xmlns:p14="http://schemas.microsoft.com/office/powerpoint/2010/main" val="3202846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imple Ab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BC3C2C-68F1-4AF8-AD21-B1FCCE03DE87}"/>
              </a:ext>
            </a:extLst>
          </p:cNvPr>
          <p:cNvSpPr/>
          <p:nvPr userDrawn="1"/>
        </p:nvSpPr>
        <p:spPr>
          <a:xfrm>
            <a:off x="0" y="4826683"/>
            <a:ext cx="5562599" cy="108919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E5075A9-8748-4ED4-8783-717EABD4D23E}"/>
              </a:ext>
            </a:extLst>
          </p:cNvPr>
          <p:cNvSpPr/>
          <p:nvPr userDrawn="1"/>
        </p:nvSpPr>
        <p:spPr>
          <a:xfrm>
            <a:off x="5562600" y="0"/>
            <a:ext cx="66294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CE36F81D-266A-451C-B477-42A7C062C161}"/>
              </a:ext>
            </a:extLst>
          </p:cNvPr>
          <p:cNvSpPr>
            <a:spLocks noGrp="1"/>
          </p:cNvSpPr>
          <p:nvPr>
            <p:ph type="body" sz="quarter" idx="11"/>
          </p:nvPr>
        </p:nvSpPr>
        <p:spPr>
          <a:xfrm>
            <a:off x="6398502" y="1265901"/>
            <a:ext cx="4957595" cy="3618412"/>
          </a:xfrm>
        </p:spPr>
        <p:txBody>
          <a:bodyPr anchor="ctr">
            <a:normAutofit/>
          </a:bodyPr>
          <a:lstStyle>
            <a:lvl1pPr marL="0" indent="0">
              <a:buNone/>
              <a:defRPr sz="2800">
                <a:solidFill>
                  <a:schemeClr val="tx1"/>
                </a:solidFill>
              </a:defRPr>
            </a:lvl1pPr>
          </a:lstStyle>
          <a:p>
            <a:pPr lvl="0"/>
            <a:r>
              <a:rPr lang="en-US"/>
              <a:t>Click to edit Master text styles</a:t>
            </a:r>
          </a:p>
        </p:txBody>
      </p:sp>
      <p:sp>
        <p:nvSpPr>
          <p:cNvPr id="6" name="Picture Placeholder 5">
            <a:extLst>
              <a:ext uri="{FF2B5EF4-FFF2-40B4-BE49-F238E27FC236}">
                <a16:creationId xmlns:a16="http://schemas.microsoft.com/office/drawing/2014/main" id="{0B6AF922-CCDC-486F-BFE5-43206EC17FD1}"/>
              </a:ext>
            </a:extLst>
          </p:cNvPr>
          <p:cNvSpPr>
            <a:spLocks noGrp="1"/>
          </p:cNvSpPr>
          <p:nvPr>
            <p:ph type="pic" sz="quarter" idx="12"/>
          </p:nvPr>
        </p:nvSpPr>
        <p:spPr>
          <a:xfrm>
            <a:off x="723899" y="542979"/>
            <a:ext cx="4114800" cy="3740727"/>
          </a:xfrm>
          <a:prstGeom prst="roundRect">
            <a:avLst>
              <a:gd name="adj" fmla="val 7161"/>
            </a:avLst>
          </a:prstGeom>
          <a:solidFill>
            <a:schemeClr val="bg1">
              <a:lumMod val="95000"/>
            </a:schemeClr>
          </a:solidFill>
        </p:spPr>
        <p:txBody>
          <a:bodyPr wrap="square">
            <a:noAutofit/>
          </a:bodyPr>
          <a:lstStyle>
            <a:lvl1pPr marL="0" indent="0" algn="ctr">
              <a:buNone/>
              <a:defRPr>
                <a:solidFill>
                  <a:schemeClr val="bg1">
                    <a:lumMod val="50000"/>
                  </a:schemeClr>
                </a:solidFill>
              </a:defRPr>
            </a:lvl1pPr>
          </a:lstStyle>
          <a:p>
            <a:r>
              <a:rPr lang="en-US"/>
              <a:t>Click icon to add picture</a:t>
            </a:r>
            <a:endParaRPr lang="en-US" dirty="0"/>
          </a:p>
        </p:txBody>
      </p:sp>
      <p:sp>
        <p:nvSpPr>
          <p:cNvPr id="156" name="Text Placeholder 155">
            <a:extLst>
              <a:ext uri="{FF2B5EF4-FFF2-40B4-BE49-F238E27FC236}">
                <a16:creationId xmlns:a16="http://schemas.microsoft.com/office/drawing/2014/main" id="{723473F2-2D6F-4470-8E05-957B1315662F}"/>
              </a:ext>
            </a:extLst>
          </p:cNvPr>
          <p:cNvSpPr>
            <a:spLocks noGrp="1"/>
          </p:cNvSpPr>
          <p:nvPr>
            <p:ph type="body" sz="quarter" idx="13" hasCustomPrompt="1"/>
          </p:nvPr>
        </p:nvSpPr>
        <p:spPr>
          <a:xfrm>
            <a:off x="740897" y="5011072"/>
            <a:ext cx="4114800" cy="720421"/>
          </a:xfrm>
        </p:spPr>
        <p:txBody>
          <a:bodyPr anchor="ctr">
            <a:normAutofit/>
          </a:bodyPr>
          <a:lstStyle>
            <a:lvl1pPr marL="0" indent="0">
              <a:buNone/>
              <a:defRPr sz="1800" b="0">
                <a:solidFill>
                  <a:schemeClr val="tx1"/>
                </a:solidFill>
                <a:latin typeface="+mn-lt"/>
              </a:defRPr>
            </a:lvl1pPr>
          </a:lstStyle>
          <a:p>
            <a:pPr lvl="0"/>
            <a:r>
              <a:rPr lang="en-US" dirty="0"/>
              <a:t>Little Text</a:t>
            </a:r>
          </a:p>
        </p:txBody>
      </p:sp>
      <p:sp>
        <p:nvSpPr>
          <p:cNvPr id="3" name="Slide Number Placeholder 2">
            <a:extLst>
              <a:ext uri="{FF2B5EF4-FFF2-40B4-BE49-F238E27FC236}">
                <a16:creationId xmlns:a16="http://schemas.microsoft.com/office/drawing/2014/main" id="{A2168D03-1C13-4D2F-9DBC-F09AC5C83088}"/>
              </a:ext>
            </a:extLst>
          </p:cNvPr>
          <p:cNvSpPr>
            <a:spLocks noGrp="1"/>
          </p:cNvSpPr>
          <p:nvPr>
            <p:ph type="sldNum" sz="quarter" idx="15"/>
          </p:nvPr>
        </p:nvSpPr>
        <p:spPr/>
        <p:txBody>
          <a:bodyPr/>
          <a:lstStyle/>
          <a:p>
            <a:fld id="{992A119F-89E9-4C96-BA81-42DD5E33DDF3}" type="slidenum">
              <a:rPr lang="en-US" smtClean="0"/>
              <a:pPr/>
              <a:t>‹#›</a:t>
            </a:fld>
            <a:endParaRPr lang="en-US"/>
          </a:p>
        </p:txBody>
      </p:sp>
    </p:spTree>
    <p:extLst>
      <p:ext uri="{BB962C8B-B14F-4D97-AF65-F5344CB8AC3E}">
        <p14:creationId xmlns:p14="http://schemas.microsoft.com/office/powerpoint/2010/main" val="2139909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7BAE9-A4C5-4FC8-B2F2-05DD15A9633C}"/>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E410645B-4461-4F34-99A2-663D68EB82DA}"/>
              </a:ext>
            </a:extLst>
          </p:cNvPr>
          <p:cNvSpPr>
            <a:spLocks noGrp="1"/>
          </p:cNvSpPr>
          <p:nvPr>
            <p:ph type="ftr" sz="quarter" idx="10"/>
          </p:nvPr>
        </p:nvSpPr>
        <p:spPr/>
        <p:txBody>
          <a:bodyPr/>
          <a:lstStyle/>
          <a:p>
            <a:endParaRPr lang="en-US" dirty="0"/>
          </a:p>
        </p:txBody>
      </p:sp>
      <p:sp>
        <p:nvSpPr>
          <p:cNvPr id="4" name="Slide Number Placeholder 3">
            <a:extLst>
              <a:ext uri="{FF2B5EF4-FFF2-40B4-BE49-F238E27FC236}">
                <a16:creationId xmlns:a16="http://schemas.microsoft.com/office/drawing/2014/main" id="{B69274D2-D373-4295-AD30-0B2D745F0CFC}"/>
              </a:ext>
            </a:extLst>
          </p:cNvPr>
          <p:cNvSpPr>
            <a:spLocks noGrp="1"/>
          </p:cNvSpPr>
          <p:nvPr>
            <p:ph type="sldNum" sz="quarter" idx="11"/>
          </p:nvPr>
        </p:nvSpPr>
        <p:spPr/>
        <p:txBody>
          <a:bodyPr/>
          <a:lstStyle/>
          <a:p>
            <a:fld id="{CC509886-494E-4FE0-8256-1B86C177A75B}" type="slidenum">
              <a:rPr lang="en-US" smtClean="0"/>
              <a:pPr/>
              <a:t>‹#›</a:t>
            </a:fld>
            <a:endParaRPr lang="en-US" dirty="0"/>
          </a:p>
        </p:txBody>
      </p:sp>
      <p:sp>
        <p:nvSpPr>
          <p:cNvPr id="5" name="Text Placeholder 2">
            <a:extLst>
              <a:ext uri="{FF2B5EF4-FFF2-40B4-BE49-F238E27FC236}">
                <a16:creationId xmlns:a16="http://schemas.microsoft.com/office/drawing/2014/main" id="{AC466ED1-03D0-404A-AC5B-D969A97BB5E0}"/>
              </a:ext>
            </a:extLst>
          </p:cNvPr>
          <p:cNvSpPr>
            <a:spLocks noGrp="1"/>
          </p:cNvSpPr>
          <p:nvPr>
            <p:ph type="body" sz="quarter" idx="24" hasCustomPrompt="1"/>
          </p:nvPr>
        </p:nvSpPr>
        <p:spPr>
          <a:xfrm>
            <a:off x="1326596" y="3894161"/>
            <a:ext cx="2195290" cy="535354"/>
          </a:xfrm>
          <a:prstGeom prst="rect">
            <a:avLst/>
          </a:prstGeom>
          <a:noFill/>
        </p:spPr>
        <p:txBody>
          <a:bodyPr vert="horz" lIns="0" tIns="0" rIns="0" bIns="0" anchor="ctr">
            <a:normAutofit/>
          </a:bodyPr>
          <a:lstStyle>
            <a:lvl1pPr marL="0" indent="0" algn="ctr">
              <a:lnSpc>
                <a:spcPct val="130000"/>
              </a:lnSpc>
              <a:buNone/>
              <a:defRPr sz="1800" b="1" baseline="0">
                <a:solidFill>
                  <a:schemeClr val="tx1"/>
                </a:solidFill>
                <a:latin typeface="+mj-lt"/>
                <a:cs typeface="Lato Regular"/>
              </a:defRPr>
            </a:lvl1pPr>
          </a:lstStyle>
          <a:p>
            <a:pPr lvl="0"/>
            <a:r>
              <a:rPr lang="en-US" dirty="0"/>
              <a:t>Title here</a:t>
            </a:r>
          </a:p>
        </p:txBody>
      </p:sp>
      <p:sp>
        <p:nvSpPr>
          <p:cNvPr id="6" name="Text Placeholder 2">
            <a:extLst>
              <a:ext uri="{FF2B5EF4-FFF2-40B4-BE49-F238E27FC236}">
                <a16:creationId xmlns:a16="http://schemas.microsoft.com/office/drawing/2014/main" id="{6C1AF1F4-B843-45F0-B8E3-775B4C078D43}"/>
              </a:ext>
            </a:extLst>
          </p:cNvPr>
          <p:cNvSpPr>
            <a:spLocks noGrp="1"/>
          </p:cNvSpPr>
          <p:nvPr>
            <p:ph type="body" sz="quarter" idx="27" hasCustomPrompt="1"/>
          </p:nvPr>
        </p:nvSpPr>
        <p:spPr>
          <a:xfrm>
            <a:off x="1326595" y="4438307"/>
            <a:ext cx="2195290" cy="940274"/>
          </a:xfrm>
          <a:prstGeom prst="rect">
            <a:avLst/>
          </a:prstGeom>
        </p:spPr>
        <p:txBody>
          <a:bodyPr vert="horz" lIns="0" tIns="0" rIns="0" bIns="0" anchor="t">
            <a:normAutofit/>
          </a:bodyPr>
          <a:lstStyle>
            <a:lvl1pPr marL="0" indent="0" algn="l">
              <a:lnSpc>
                <a:spcPct val="130000"/>
              </a:lnSpc>
              <a:buNone/>
              <a:defRPr sz="1200" b="0" baseline="0">
                <a:solidFill>
                  <a:schemeClr val="tx1"/>
                </a:solidFill>
                <a:latin typeface="+mn-lt"/>
                <a:cs typeface="Lato Regular"/>
              </a:defRPr>
            </a:lvl1pPr>
          </a:lstStyle>
          <a:p>
            <a:pPr lvl="0"/>
            <a:r>
              <a:rPr lang="en-US" dirty="0"/>
              <a:t>Text here</a:t>
            </a:r>
          </a:p>
        </p:txBody>
      </p:sp>
      <p:sp>
        <p:nvSpPr>
          <p:cNvPr id="8" name="Picture Placeholder 21">
            <a:extLst>
              <a:ext uri="{FF2B5EF4-FFF2-40B4-BE49-F238E27FC236}">
                <a16:creationId xmlns:a16="http://schemas.microsoft.com/office/drawing/2014/main" id="{BB1782A3-2026-4322-A14C-E19A3692ABDB}"/>
              </a:ext>
            </a:extLst>
          </p:cNvPr>
          <p:cNvSpPr>
            <a:spLocks noGrp="1"/>
          </p:cNvSpPr>
          <p:nvPr>
            <p:ph type="pic" sz="quarter" idx="37"/>
          </p:nvPr>
        </p:nvSpPr>
        <p:spPr>
          <a:xfrm>
            <a:off x="1599812" y="1674958"/>
            <a:ext cx="1672048" cy="1852772"/>
          </a:xfrm>
          <a:prstGeom prst="roundRect">
            <a:avLst/>
          </a:prstGeom>
          <a:solidFill>
            <a:schemeClr val="bg1">
              <a:lumMod val="95000"/>
            </a:schemeClr>
          </a:solidFill>
        </p:spPr>
        <p:txBody>
          <a:bodyPr wrap="square" anchor="t">
            <a:noAutofit/>
          </a:bodyPr>
          <a:lstStyle>
            <a:lvl1pPr marL="0" indent="0" algn="ctr">
              <a:buNone/>
              <a:defRPr sz="1200">
                <a:solidFill>
                  <a:schemeClr val="tx1"/>
                </a:solidFill>
              </a:defRPr>
            </a:lvl1pPr>
          </a:lstStyle>
          <a:p>
            <a:r>
              <a:rPr lang="en-US"/>
              <a:t>Click icon to add picture</a:t>
            </a:r>
            <a:endParaRPr lang="en-US" dirty="0"/>
          </a:p>
        </p:txBody>
      </p:sp>
      <p:sp>
        <p:nvSpPr>
          <p:cNvPr id="7" name="Rectangle: Rounded Corners 6">
            <a:extLst>
              <a:ext uri="{FF2B5EF4-FFF2-40B4-BE49-F238E27FC236}">
                <a16:creationId xmlns:a16="http://schemas.microsoft.com/office/drawing/2014/main" id="{05E1D7A7-9F7F-F86C-7A40-08B9FD22D631}"/>
              </a:ext>
            </a:extLst>
          </p:cNvPr>
          <p:cNvSpPr/>
          <p:nvPr userDrawn="1"/>
        </p:nvSpPr>
        <p:spPr>
          <a:xfrm>
            <a:off x="1499453" y="1555841"/>
            <a:ext cx="1874876" cy="2102161"/>
          </a:xfrm>
          <a:prstGeom prst="roundRect">
            <a:avLst>
              <a:gd name="adj" fmla="val 2050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2">
            <a:extLst>
              <a:ext uri="{FF2B5EF4-FFF2-40B4-BE49-F238E27FC236}">
                <a16:creationId xmlns:a16="http://schemas.microsoft.com/office/drawing/2014/main" id="{D8F5C0DE-2986-6B65-5B81-5E0F78CEC758}"/>
              </a:ext>
            </a:extLst>
          </p:cNvPr>
          <p:cNvSpPr>
            <a:spLocks noGrp="1"/>
          </p:cNvSpPr>
          <p:nvPr>
            <p:ph type="body" sz="quarter" idx="38" hasCustomPrompt="1"/>
          </p:nvPr>
        </p:nvSpPr>
        <p:spPr>
          <a:xfrm>
            <a:off x="3747411" y="3894161"/>
            <a:ext cx="2195290" cy="535354"/>
          </a:xfrm>
          <a:prstGeom prst="rect">
            <a:avLst/>
          </a:prstGeom>
          <a:noFill/>
        </p:spPr>
        <p:txBody>
          <a:bodyPr vert="horz" lIns="0" tIns="0" rIns="0" bIns="0" anchor="ctr">
            <a:normAutofit/>
          </a:bodyPr>
          <a:lstStyle>
            <a:lvl1pPr marL="0" indent="0" algn="ctr">
              <a:lnSpc>
                <a:spcPct val="130000"/>
              </a:lnSpc>
              <a:buNone/>
              <a:defRPr sz="1800" b="1" baseline="0">
                <a:solidFill>
                  <a:schemeClr val="tx1"/>
                </a:solidFill>
                <a:latin typeface="+mj-lt"/>
                <a:cs typeface="Lato Regular"/>
              </a:defRPr>
            </a:lvl1pPr>
          </a:lstStyle>
          <a:p>
            <a:pPr lvl="0"/>
            <a:r>
              <a:rPr lang="en-US" dirty="0"/>
              <a:t>Title here</a:t>
            </a:r>
          </a:p>
        </p:txBody>
      </p:sp>
      <p:sp>
        <p:nvSpPr>
          <p:cNvPr id="19" name="Text Placeholder 2">
            <a:extLst>
              <a:ext uri="{FF2B5EF4-FFF2-40B4-BE49-F238E27FC236}">
                <a16:creationId xmlns:a16="http://schemas.microsoft.com/office/drawing/2014/main" id="{5F87ED36-1883-89A4-F90A-558D4C71C876}"/>
              </a:ext>
            </a:extLst>
          </p:cNvPr>
          <p:cNvSpPr>
            <a:spLocks noGrp="1"/>
          </p:cNvSpPr>
          <p:nvPr>
            <p:ph type="body" sz="quarter" idx="39" hasCustomPrompt="1"/>
          </p:nvPr>
        </p:nvSpPr>
        <p:spPr>
          <a:xfrm>
            <a:off x="3747410" y="4438307"/>
            <a:ext cx="2195290" cy="940274"/>
          </a:xfrm>
          <a:prstGeom prst="rect">
            <a:avLst/>
          </a:prstGeom>
        </p:spPr>
        <p:txBody>
          <a:bodyPr vert="horz" lIns="0" tIns="0" rIns="0" bIns="0" anchor="t">
            <a:normAutofit/>
          </a:bodyPr>
          <a:lstStyle>
            <a:lvl1pPr marL="0" indent="0" algn="l">
              <a:lnSpc>
                <a:spcPct val="130000"/>
              </a:lnSpc>
              <a:buNone/>
              <a:defRPr sz="1200" b="0" baseline="0">
                <a:solidFill>
                  <a:schemeClr val="tx1"/>
                </a:solidFill>
                <a:latin typeface="+mn-lt"/>
                <a:cs typeface="Lato Regular"/>
              </a:defRPr>
            </a:lvl1pPr>
          </a:lstStyle>
          <a:p>
            <a:pPr lvl="0"/>
            <a:r>
              <a:rPr lang="en-US" dirty="0"/>
              <a:t>Text here</a:t>
            </a:r>
          </a:p>
        </p:txBody>
      </p:sp>
      <p:sp>
        <p:nvSpPr>
          <p:cNvPr id="20" name="Picture Placeholder 21">
            <a:extLst>
              <a:ext uri="{FF2B5EF4-FFF2-40B4-BE49-F238E27FC236}">
                <a16:creationId xmlns:a16="http://schemas.microsoft.com/office/drawing/2014/main" id="{86B27CDF-244C-8DD3-498D-02BAF33C6EC7}"/>
              </a:ext>
            </a:extLst>
          </p:cNvPr>
          <p:cNvSpPr>
            <a:spLocks noGrp="1"/>
          </p:cNvSpPr>
          <p:nvPr>
            <p:ph type="pic" sz="quarter" idx="40"/>
          </p:nvPr>
        </p:nvSpPr>
        <p:spPr>
          <a:xfrm>
            <a:off x="4020627" y="1674958"/>
            <a:ext cx="1672048" cy="1852772"/>
          </a:xfrm>
          <a:prstGeom prst="roundRect">
            <a:avLst/>
          </a:prstGeom>
          <a:solidFill>
            <a:schemeClr val="bg1">
              <a:lumMod val="95000"/>
            </a:schemeClr>
          </a:solidFill>
        </p:spPr>
        <p:txBody>
          <a:bodyPr wrap="square" anchor="t">
            <a:noAutofit/>
          </a:bodyPr>
          <a:lstStyle>
            <a:lvl1pPr marL="0" indent="0" algn="ctr">
              <a:buNone/>
              <a:defRPr sz="1200">
                <a:solidFill>
                  <a:schemeClr val="tx1"/>
                </a:solidFill>
              </a:defRPr>
            </a:lvl1pPr>
          </a:lstStyle>
          <a:p>
            <a:r>
              <a:rPr lang="en-US"/>
              <a:t>Click icon to add picture</a:t>
            </a:r>
            <a:endParaRPr lang="en-US" dirty="0"/>
          </a:p>
        </p:txBody>
      </p:sp>
      <p:sp>
        <p:nvSpPr>
          <p:cNvPr id="23" name="Rectangle: Rounded Corners 22">
            <a:extLst>
              <a:ext uri="{FF2B5EF4-FFF2-40B4-BE49-F238E27FC236}">
                <a16:creationId xmlns:a16="http://schemas.microsoft.com/office/drawing/2014/main" id="{C0C4E689-5720-2578-C633-716770C9069B}"/>
              </a:ext>
            </a:extLst>
          </p:cNvPr>
          <p:cNvSpPr/>
          <p:nvPr userDrawn="1"/>
        </p:nvSpPr>
        <p:spPr>
          <a:xfrm>
            <a:off x="3920268" y="1555841"/>
            <a:ext cx="1874876" cy="2102161"/>
          </a:xfrm>
          <a:prstGeom prst="roundRect">
            <a:avLst>
              <a:gd name="adj" fmla="val 2050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2">
            <a:extLst>
              <a:ext uri="{FF2B5EF4-FFF2-40B4-BE49-F238E27FC236}">
                <a16:creationId xmlns:a16="http://schemas.microsoft.com/office/drawing/2014/main" id="{5580F18F-4588-418C-8F5F-49E89A0AC346}"/>
              </a:ext>
            </a:extLst>
          </p:cNvPr>
          <p:cNvSpPr>
            <a:spLocks noGrp="1"/>
          </p:cNvSpPr>
          <p:nvPr>
            <p:ph type="body" sz="quarter" idx="41" hasCustomPrompt="1"/>
          </p:nvPr>
        </p:nvSpPr>
        <p:spPr>
          <a:xfrm>
            <a:off x="6168226" y="3894161"/>
            <a:ext cx="2195290" cy="535354"/>
          </a:xfrm>
          <a:prstGeom prst="rect">
            <a:avLst/>
          </a:prstGeom>
          <a:noFill/>
        </p:spPr>
        <p:txBody>
          <a:bodyPr vert="horz" lIns="0" tIns="0" rIns="0" bIns="0" anchor="ctr">
            <a:normAutofit/>
          </a:bodyPr>
          <a:lstStyle>
            <a:lvl1pPr marL="0" indent="0" algn="ctr">
              <a:lnSpc>
                <a:spcPct val="130000"/>
              </a:lnSpc>
              <a:buNone/>
              <a:defRPr sz="1800" b="1" baseline="0">
                <a:solidFill>
                  <a:schemeClr val="tx1"/>
                </a:solidFill>
                <a:latin typeface="+mj-lt"/>
                <a:cs typeface="Lato Regular"/>
              </a:defRPr>
            </a:lvl1pPr>
          </a:lstStyle>
          <a:p>
            <a:pPr lvl="0"/>
            <a:r>
              <a:rPr lang="en-US" dirty="0"/>
              <a:t>Title here</a:t>
            </a:r>
          </a:p>
        </p:txBody>
      </p:sp>
      <p:sp>
        <p:nvSpPr>
          <p:cNvPr id="31" name="Text Placeholder 2">
            <a:extLst>
              <a:ext uri="{FF2B5EF4-FFF2-40B4-BE49-F238E27FC236}">
                <a16:creationId xmlns:a16="http://schemas.microsoft.com/office/drawing/2014/main" id="{556B768F-CC6A-F845-40C2-0018F96DC5AB}"/>
              </a:ext>
            </a:extLst>
          </p:cNvPr>
          <p:cNvSpPr>
            <a:spLocks noGrp="1"/>
          </p:cNvSpPr>
          <p:nvPr>
            <p:ph type="body" sz="quarter" idx="42" hasCustomPrompt="1"/>
          </p:nvPr>
        </p:nvSpPr>
        <p:spPr>
          <a:xfrm>
            <a:off x="6168225" y="4438307"/>
            <a:ext cx="2195290" cy="940274"/>
          </a:xfrm>
          <a:prstGeom prst="rect">
            <a:avLst/>
          </a:prstGeom>
        </p:spPr>
        <p:txBody>
          <a:bodyPr vert="horz" lIns="0" tIns="0" rIns="0" bIns="0" anchor="t">
            <a:normAutofit/>
          </a:bodyPr>
          <a:lstStyle>
            <a:lvl1pPr marL="0" indent="0" algn="l">
              <a:lnSpc>
                <a:spcPct val="130000"/>
              </a:lnSpc>
              <a:buNone/>
              <a:defRPr sz="1200" b="0" baseline="0">
                <a:solidFill>
                  <a:schemeClr val="tx1"/>
                </a:solidFill>
                <a:latin typeface="+mn-lt"/>
                <a:cs typeface="Lato Regular"/>
              </a:defRPr>
            </a:lvl1pPr>
          </a:lstStyle>
          <a:p>
            <a:pPr lvl="0"/>
            <a:r>
              <a:rPr lang="en-US" dirty="0"/>
              <a:t>Text here</a:t>
            </a:r>
          </a:p>
        </p:txBody>
      </p:sp>
      <p:sp>
        <p:nvSpPr>
          <p:cNvPr id="33" name="Picture Placeholder 21">
            <a:extLst>
              <a:ext uri="{FF2B5EF4-FFF2-40B4-BE49-F238E27FC236}">
                <a16:creationId xmlns:a16="http://schemas.microsoft.com/office/drawing/2014/main" id="{C71A2382-B2CD-A428-45AA-6AA7E16FB42C}"/>
              </a:ext>
            </a:extLst>
          </p:cNvPr>
          <p:cNvSpPr>
            <a:spLocks noGrp="1"/>
          </p:cNvSpPr>
          <p:nvPr>
            <p:ph type="pic" sz="quarter" idx="43"/>
          </p:nvPr>
        </p:nvSpPr>
        <p:spPr>
          <a:xfrm>
            <a:off x="6441442" y="1674958"/>
            <a:ext cx="1672048" cy="1852772"/>
          </a:xfrm>
          <a:prstGeom prst="roundRect">
            <a:avLst/>
          </a:prstGeom>
          <a:solidFill>
            <a:schemeClr val="bg1">
              <a:lumMod val="95000"/>
            </a:schemeClr>
          </a:solidFill>
        </p:spPr>
        <p:txBody>
          <a:bodyPr wrap="square" anchor="t">
            <a:noAutofit/>
          </a:bodyPr>
          <a:lstStyle>
            <a:lvl1pPr marL="0" indent="0" algn="ctr">
              <a:buNone/>
              <a:defRPr sz="1200">
                <a:solidFill>
                  <a:schemeClr val="tx1"/>
                </a:solidFill>
              </a:defRPr>
            </a:lvl1pPr>
          </a:lstStyle>
          <a:p>
            <a:r>
              <a:rPr lang="en-US"/>
              <a:t>Click icon to add picture</a:t>
            </a:r>
            <a:endParaRPr lang="en-US" dirty="0"/>
          </a:p>
        </p:txBody>
      </p:sp>
      <p:sp>
        <p:nvSpPr>
          <p:cNvPr id="34" name="Rectangle: Rounded Corners 33">
            <a:extLst>
              <a:ext uri="{FF2B5EF4-FFF2-40B4-BE49-F238E27FC236}">
                <a16:creationId xmlns:a16="http://schemas.microsoft.com/office/drawing/2014/main" id="{55C27FDA-4B89-C1C5-AEDC-5649FFA9557F}"/>
              </a:ext>
            </a:extLst>
          </p:cNvPr>
          <p:cNvSpPr/>
          <p:nvPr userDrawn="1"/>
        </p:nvSpPr>
        <p:spPr>
          <a:xfrm>
            <a:off x="6341083" y="1555841"/>
            <a:ext cx="1874876" cy="2102161"/>
          </a:xfrm>
          <a:prstGeom prst="roundRect">
            <a:avLst>
              <a:gd name="adj" fmla="val 2050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
            <a:extLst>
              <a:ext uri="{FF2B5EF4-FFF2-40B4-BE49-F238E27FC236}">
                <a16:creationId xmlns:a16="http://schemas.microsoft.com/office/drawing/2014/main" id="{7F7B21B3-A5ED-4B10-6B18-25802ECC97FD}"/>
              </a:ext>
            </a:extLst>
          </p:cNvPr>
          <p:cNvSpPr>
            <a:spLocks noGrp="1"/>
          </p:cNvSpPr>
          <p:nvPr>
            <p:ph type="body" sz="quarter" idx="44" hasCustomPrompt="1"/>
          </p:nvPr>
        </p:nvSpPr>
        <p:spPr>
          <a:xfrm>
            <a:off x="8589041" y="3894161"/>
            <a:ext cx="2195290" cy="535354"/>
          </a:xfrm>
          <a:prstGeom prst="rect">
            <a:avLst/>
          </a:prstGeom>
          <a:noFill/>
        </p:spPr>
        <p:txBody>
          <a:bodyPr vert="horz" lIns="0" tIns="0" rIns="0" bIns="0" anchor="ctr">
            <a:normAutofit/>
          </a:bodyPr>
          <a:lstStyle>
            <a:lvl1pPr marL="0" indent="0" algn="ctr">
              <a:lnSpc>
                <a:spcPct val="130000"/>
              </a:lnSpc>
              <a:buNone/>
              <a:defRPr sz="1800" b="1" baseline="0">
                <a:solidFill>
                  <a:schemeClr val="tx1"/>
                </a:solidFill>
                <a:latin typeface="+mj-lt"/>
                <a:cs typeface="Lato Regular"/>
              </a:defRPr>
            </a:lvl1pPr>
          </a:lstStyle>
          <a:p>
            <a:pPr lvl="0"/>
            <a:r>
              <a:rPr lang="en-US" dirty="0"/>
              <a:t>Title here</a:t>
            </a:r>
          </a:p>
        </p:txBody>
      </p:sp>
      <p:sp>
        <p:nvSpPr>
          <p:cNvPr id="36" name="Text Placeholder 2">
            <a:extLst>
              <a:ext uri="{FF2B5EF4-FFF2-40B4-BE49-F238E27FC236}">
                <a16:creationId xmlns:a16="http://schemas.microsoft.com/office/drawing/2014/main" id="{DB1BCBCE-1333-BAD4-7FDF-D31F9910876D}"/>
              </a:ext>
            </a:extLst>
          </p:cNvPr>
          <p:cNvSpPr>
            <a:spLocks noGrp="1"/>
          </p:cNvSpPr>
          <p:nvPr>
            <p:ph type="body" sz="quarter" idx="45" hasCustomPrompt="1"/>
          </p:nvPr>
        </p:nvSpPr>
        <p:spPr>
          <a:xfrm>
            <a:off x="8589040" y="4438307"/>
            <a:ext cx="2195290" cy="940274"/>
          </a:xfrm>
          <a:prstGeom prst="rect">
            <a:avLst/>
          </a:prstGeom>
        </p:spPr>
        <p:txBody>
          <a:bodyPr vert="horz" lIns="0" tIns="0" rIns="0" bIns="0" anchor="t">
            <a:normAutofit/>
          </a:bodyPr>
          <a:lstStyle>
            <a:lvl1pPr marL="0" indent="0" algn="l">
              <a:lnSpc>
                <a:spcPct val="130000"/>
              </a:lnSpc>
              <a:buNone/>
              <a:defRPr sz="1200" b="0" baseline="0">
                <a:solidFill>
                  <a:schemeClr val="tx1"/>
                </a:solidFill>
                <a:latin typeface="+mn-lt"/>
                <a:cs typeface="Lato Regular"/>
              </a:defRPr>
            </a:lvl1pPr>
          </a:lstStyle>
          <a:p>
            <a:pPr lvl="0"/>
            <a:r>
              <a:rPr lang="en-US" dirty="0"/>
              <a:t>Text here</a:t>
            </a:r>
          </a:p>
        </p:txBody>
      </p:sp>
      <p:sp>
        <p:nvSpPr>
          <p:cNvPr id="37" name="Picture Placeholder 21">
            <a:extLst>
              <a:ext uri="{FF2B5EF4-FFF2-40B4-BE49-F238E27FC236}">
                <a16:creationId xmlns:a16="http://schemas.microsoft.com/office/drawing/2014/main" id="{EBEC902D-0275-2FA6-10BF-EEAC65F299BE}"/>
              </a:ext>
            </a:extLst>
          </p:cNvPr>
          <p:cNvSpPr>
            <a:spLocks noGrp="1"/>
          </p:cNvSpPr>
          <p:nvPr>
            <p:ph type="pic" sz="quarter" idx="46"/>
          </p:nvPr>
        </p:nvSpPr>
        <p:spPr>
          <a:xfrm>
            <a:off x="8862257" y="1674958"/>
            <a:ext cx="1672048" cy="1852772"/>
          </a:xfrm>
          <a:prstGeom prst="roundRect">
            <a:avLst/>
          </a:prstGeom>
          <a:solidFill>
            <a:schemeClr val="bg1">
              <a:lumMod val="95000"/>
            </a:schemeClr>
          </a:solidFill>
        </p:spPr>
        <p:txBody>
          <a:bodyPr wrap="square" anchor="t">
            <a:noAutofit/>
          </a:bodyPr>
          <a:lstStyle>
            <a:lvl1pPr marL="0" indent="0" algn="ctr">
              <a:buNone/>
              <a:defRPr sz="1200">
                <a:solidFill>
                  <a:schemeClr val="tx1"/>
                </a:solidFill>
              </a:defRPr>
            </a:lvl1pPr>
          </a:lstStyle>
          <a:p>
            <a:r>
              <a:rPr lang="en-US"/>
              <a:t>Click icon to add picture</a:t>
            </a:r>
            <a:endParaRPr lang="en-US" dirty="0"/>
          </a:p>
        </p:txBody>
      </p:sp>
      <p:sp>
        <p:nvSpPr>
          <p:cNvPr id="38" name="Rectangle: Rounded Corners 37">
            <a:extLst>
              <a:ext uri="{FF2B5EF4-FFF2-40B4-BE49-F238E27FC236}">
                <a16:creationId xmlns:a16="http://schemas.microsoft.com/office/drawing/2014/main" id="{B169592B-1E28-8AFD-F795-7CAA1B4873F6}"/>
              </a:ext>
            </a:extLst>
          </p:cNvPr>
          <p:cNvSpPr/>
          <p:nvPr userDrawn="1"/>
        </p:nvSpPr>
        <p:spPr>
          <a:xfrm>
            <a:off x="8761898" y="1555841"/>
            <a:ext cx="1874876" cy="2102161"/>
          </a:xfrm>
          <a:prstGeom prst="roundRect">
            <a:avLst>
              <a:gd name="adj" fmla="val 2050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48804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preserve="1" userDrawn="1">
  <p:cSld name="About">
    <p:bg>
      <p:bgRef idx="1001">
        <a:schemeClr val="bg1"/>
      </p:bgRef>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EFDED83B-E937-4F6A-A322-721B8B89637F}"/>
              </a:ext>
            </a:extLst>
          </p:cNvPr>
          <p:cNvSpPr>
            <a:spLocks noGrp="1"/>
          </p:cNvSpPr>
          <p:nvPr>
            <p:ph type="pic" sz="quarter" idx="11"/>
          </p:nvPr>
        </p:nvSpPr>
        <p:spPr>
          <a:xfrm>
            <a:off x="7402945" y="973486"/>
            <a:ext cx="3746583" cy="4497609"/>
          </a:xfrm>
          <a:prstGeom prst="roundRect">
            <a:avLst>
              <a:gd name="adj" fmla="val 14121"/>
            </a:avLst>
          </a:prstGeom>
          <a:solidFill>
            <a:schemeClr val="bg1">
              <a:lumMod val="95000"/>
            </a:schemeClr>
          </a:solidFill>
        </p:spPr>
        <p:txBody>
          <a:bodyPr anchor="ctr"/>
          <a:lstStyle>
            <a:lvl1pPr marL="0" indent="0" algn="ctr">
              <a:buNone/>
              <a:defRPr>
                <a:solidFill>
                  <a:sysClr val="windowText" lastClr="000000"/>
                </a:solidFill>
              </a:defRPr>
            </a:lvl1pPr>
          </a:lstStyle>
          <a:p>
            <a:r>
              <a:rPr lang="en-US"/>
              <a:t>Click icon to add picture</a:t>
            </a:r>
            <a:endParaRPr lang="en-US" dirty="0"/>
          </a:p>
        </p:txBody>
      </p:sp>
      <p:sp>
        <p:nvSpPr>
          <p:cNvPr id="10" name="Text Placeholder 9">
            <a:extLst>
              <a:ext uri="{FF2B5EF4-FFF2-40B4-BE49-F238E27FC236}">
                <a16:creationId xmlns:a16="http://schemas.microsoft.com/office/drawing/2014/main" id="{525616C8-D49B-44F5-9C81-5DC18E961F0F}"/>
              </a:ext>
            </a:extLst>
          </p:cNvPr>
          <p:cNvSpPr>
            <a:spLocks noGrp="1"/>
          </p:cNvSpPr>
          <p:nvPr>
            <p:ph type="body" sz="quarter" idx="10"/>
          </p:nvPr>
        </p:nvSpPr>
        <p:spPr>
          <a:xfrm>
            <a:off x="633136" y="2111604"/>
            <a:ext cx="5748613" cy="3976137"/>
          </a:xfrm>
        </p:spPr>
        <p:txBody>
          <a:bodyPr/>
          <a:lstStyle>
            <a:lvl1pPr marL="0" indent="0">
              <a:buNone/>
              <a:defRPr>
                <a:solidFill>
                  <a:schemeClr val="tx1"/>
                </a:solidFill>
              </a:defRPr>
            </a:lvl1pPr>
          </a:lstStyle>
          <a:p>
            <a:pPr lvl="0"/>
            <a:r>
              <a:rPr lang="en-US"/>
              <a:t>Click to edit Master text styles</a:t>
            </a:r>
          </a:p>
        </p:txBody>
      </p:sp>
      <p:sp>
        <p:nvSpPr>
          <p:cNvPr id="15" name="Slide Number Placeholder 14">
            <a:extLst>
              <a:ext uri="{FF2B5EF4-FFF2-40B4-BE49-F238E27FC236}">
                <a16:creationId xmlns:a16="http://schemas.microsoft.com/office/drawing/2014/main" id="{560061D5-6118-49EE-9137-D1A3B66DDEFB}"/>
              </a:ext>
            </a:extLst>
          </p:cNvPr>
          <p:cNvSpPr>
            <a:spLocks noGrp="1"/>
          </p:cNvSpPr>
          <p:nvPr>
            <p:ph type="sldNum" sz="quarter" idx="12"/>
          </p:nvPr>
        </p:nvSpPr>
        <p:spPr/>
        <p:txBody>
          <a:bodyPr/>
          <a:lstStyle>
            <a:lvl1pPr>
              <a:defRPr>
                <a:solidFill>
                  <a:schemeClr val="bg1"/>
                </a:solidFill>
              </a:defRPr>
            </a:lvl1pPr>
          </a:lstStyle>
          <a:p>
            <a:fld id="{0014202E-D7DE-4A5F-B6C6-F001798F2181}" type="slidenum">
              <a:rPr lang="en-US" smtClean="0"/>
              <a:pPr/>
              <a:t>‹#›</a:t>
            </a:fld>
            <a:endParaRPr lang="en-US" dirty="0"/>
          </a:p>
        </p:txBody>
      </p:sp>
      <p:sp>
        <p:nvSpPr>
          <p:cNvPr id="3" name="Title 2">
            <a:extLst>
              <a:ext uri="{FF2B5EF4-FFF2-40B4-BE49-F238E27FC236}">
                <a16:creationId xmlns:a16="http://schemas.microsoft.com/office/drawing/2014/main" id="{EA05350F-87F7-421A-A8F3-900FB1B83DE5}"/>
              </a:ext>
            </a:extLst>
          </p:cNvPr>
          <p:cNvSpPr>
            <a:spLocks noGrp="1"/>
          </p:cNvSpPr>
          <p:nvPr>
            <p:ph type="title" hasCustomPrompt="1"/>
          </p:nvPr>
        </p:nvSpPr>
        <p:spPr>
          <a:xfrm>
            <a:off x="633136" y="808887"/>
            <a:ext cx="5748613" cy="868105"/>
          </a:xfrm>
        </p:spPr>
        <p:txBody>
          <a:bodyPr>
            <a:normAutofit/>
          </a:bodyPr>
          <a:lstStyle>
            <a:lvl1pPr>
              <a:defRPr sz="4000">
                <a:solidFill>
                  <a:schemeClr val="accent1"/>
                </a:solidFill>
              </a:defRPr>
            </a:lvl1pPr>
          </a:lstStyle>
          <a:p>
            <a:r>
              <a:rPr lang="en-US" dirty="0"/>
              <a:t>Name</a:t>
            </a:r>
          </a:p>
        </p:txBody>
      </p:sp>
      <p:sp>
        <p:nvSpPr>
          <p:cNvPr id="6" name="Text Placeholder 5">
            <a:extLst>
              <a:ext uri="{FF2B5EF4-FFF2-40B4-BE49-F238E27FC236}">
                <a16:creationId xmlns:a16="http://schemas.microsoft.com/office/drawing/2014/main" id="{84E5943E-4B2D-4604-9EDA-CB1AD955C866}"/>
              </a:ext>
            </a:extLst>
          </p:cNvPr>
          <p:cNvSpPr>
            <a:spLocks noGrp="1"/>
          </p:cNvSpPr>
          <p:nvPr>
            <p:ph type="body" sz="quarter" idx="13" hasCustomPrompt="1"/>
          </p:nvPr>
        </p:nvSpPr>
        <p:spPr>
          <a:xfrm>
            <a:off x="633137" y="1591917"/>
            <a:ext cx="5748612" cy="388824"/>
          </a:xfrm>
        </p:spPr>
        <p:txBody>
          <a:bodyPr anchor="ctr">
            <a:noAutofit/>
          </a:bodyPr>
          <a:lstStyle>
            <a:lvl1pPr marL="0" indent="0">
              <a:buNone/>
              <a:defRPr sz="1800" cap="all" baseline="0"/>
            </a:lvl1pPr>
          </a:lstStyle>
          <a:p>
            <a:pPr lvl="0"/>
            <a:r>
              <a:rPr lang="en-US" dirty="0"/>
              <a:t>Title</a:t>
            </a:r>
          </a:p>
        </p:txBody>
      </p:sp>
      <p:sp>
        <p:nvSpPr>
          <p:cNvPr id="2" name="Rectangle: Rounded Corners 1">
            <a:extLst>
              <a:ext uri="{FF2B5EF4-FFF2-40B4-BE49-F238E27FC236}">
                <a16:creationId xmlns:a16="http://schemas.microsoft.com/office/drawing/2014/main" id="{850EC2E5-F90D-4915-8EB2-8A9593666E61}"/>
              </a:ext>
            </a:extLst>
          </p:cNvPr>
          <p:cNvSpPr/>
          <p:nvPr userDrawn="1"/>
        </p:nvSpPr>
        <p:spPr>
          <a:xfrm>
            <a:off x="7177817" y="724959"/>
            <a:ext cx="4196841" cy="496936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846686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D99AB-D0DB-42FE-9B01-6870941FD0FA}"/>
              </a:ext>
            </a:extLst>
          </p:cNvPr>
          <p:cNvSpPr>
            <a:spLocks noGrp="1"/>
          </p:cNvSpPr>
          <p:nvPr>
            <p:ph type="title"/>
          </p:nvPr>
        </p:nvSpPr>
        <p:spPr>
          <a:xfrm>
            <a:off x="628650" y="347472"/>
            <a:ext cx="10930213" cy="1088136"/>
          </a:xfrm>
        </p:spPr>
        <p:txBody>
          <a:bodyPr/>
          <a:lstStyle>
            <a:lvl1pPr>
              <a:defRPr sz="4000"/>
            </a:lvl1pPr>
          </a:lstStyle>
          <a:p>
            <a:r>
              <a:rPr lang="en-US" dirty="0"/>
              <a:t>Click to edit Master title style</a:t>
            </a:r>
          </a:p>
        </p:txBody>
      </p:sp>
      <p:sp>
        <p:nvSpPr>
          <p:cNvPr id="7" name="Footer Placeholder 6">
            <a:extLst>
              <a:ext uri="{FF2B5EF4-FFF2-40B4-BE49-F238E27FC236}">
                <a16:creationId xmlns:a16="http://schemas.microsoft.com/office/drawing/2014/main" id="{6A910046-3A23-42F4-BF6C-349FDDA8E0C7}"/>
              </a:ext>
            </a:extLst>
          </p:cNvPr>
          <p:cNvSpPr>
            <a:spLocks noGrp="1"/>
          </p:cNvSpPr>
          <p:nvPr>
            <p:ph type="ftr" sz="quarter" idx="10"/>
          </p:nvPr>
        </p:nvSpPr>
        <p:spPr>
          <a:xfrm>
            <a:off x="4038600" y="6269614"/>
            <a:ext cx="4114800" cy="365125"/>
          </a:xfrm>
          <a:prstGeom prst="rect">
            <a:avLst/>
          </a:prstGeom>
        </p:spPr>
        <p:txBody>
          <a:bodyPr/>
          <a:lstStyle/>
          <a:p>
            <a:endParaRPr lang="en-US"/>
          </a:p>
        </p:txBody>
      </p:sp>
      <p:sp>
        <p:nvSpPr>
          <p:cNvPr id="8" name="Slide Number Placeholder 7">
            <a:extLst>
              <a:ext uri="{FF2B5EF4-FFF2-40B4-BE49-F238E27FC236}">
                <a16:creationId xmlns:a16="http://schemas.microsoft.com/office/drawing/2014/main" id="{BFCA6EE3-AE3C-49F3-A7C8-D099CEEAC29A}"/>
              </a:ext>
            </a:extLst>
          </p:cNvPr>
          <p:cNvSpPr>
            <a:spLocks noGrp="1"/>
          </p:cNvSpPr>
          <p:nvPr>
            <p:ph type="sldNum" sz="quarter" idx="11"/>
          </p:nvPr>
        </p:nvSpPr>
        <p:spPr/>
        <p:txBody>
          <a:bodyPr/>
          <a:lstStyle/>
          <a:p>
            <a:fld id="{CC509886-494E-4FE0-8256-1B86C177A75B}" type="slidenum">
              <a:rPr lang="en-US" smtClean="0"/>
              <a:t>‹#›</a:t>
            </a:fld>
            <a:endParaRPr lang="en-US"/>
          </a:p>
        </p:txBody>
      </p:sp>
      <p:sp>
        <p:nvSpPr>
          <p:cNvPr id="5" name="Text Placeholder 4">
            <a:extLst>
              <a:ext uri="{FF2B5EF4-FFF2-40B4-BE49-F238E27FC236}">
                <a16:creationId xmlns:a16="http://schemas.microsoft.com/office/drawing/2014/main" id="{4FB409E8-DBDA-41DF-9CED-262FE5BA90A0}"/>
              </a:ext>
            </a:extLst>
          </p:cNvPr>
          <p:cNvSpPr>
            <a:spLocks noGrp="1"/>
          </p:cNvSpPr>
          <p:nvPr>
            <p:ph type="body" sz="quarter" idx="12"/>
          </p:nvPr>
        </p:nvSpPr>
        <p:spPr>
          <a:xfrm>
            <a:off x="628650" y="1542081"/>
            <a:ext cx="10929938" cy="4211019"/>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0930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AC73D6-91B0-46A0-8D44-B3125287D67A}"/>
              </a:ext>
            </a:extLst>
          </p:cNvPr>
          <p:cNvSpPr>
            <a:spLocks noGrp="1"/>
          </p:cNvSpPr>
          <p:nvPr>
            <p:ph type="title"/>
          </p:nvPr>
        </p:nvSpPr>
        <p:spPr>
          <a:xfrm>
            <a:off x="628650" y="156198"/>
            <a:ext cx="10930213" cy="1088136"/>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02B322D-768A-4B1D-8FDC-B81E6D64CA44}"/>
              </a:ext>
            </a:extLst>
          </p:cNvPr>
          <p:cNvSpPr>
            <a:spLocks noGrp="1"/>
          </p:cNvSpPr>
          <p:nvPr>
            <p:ph type="body" idx="1"/>
          </p:nvPr>
        </p:nvSpPr>
        <p:spPr>
          <a:xfrm>
            <a:off x="628650" y="1343025"/>
            <a:ext cx="10920688" cy="4255087"/>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8387F96-E8F3-455E-8E23-18F06631A777}"/>
              </a:ext>
            </a:extLst>
          </p:cNvPr>
          <p:cNvSpPr>
            <a:spLocks noGrp="1"/>
          </p:cNvSpPr>
          <p:nvPr>
            <p:ph type="ftr" sz="quarter" idx="3"/>
          </p:nvPr>
        </p:nvSpPr>
        <p:spPr>
          <a:xfrm>
            <a:off x="3357601" y="6330884"/>
            <a:ext cx="5476799" cy="301756"/>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B6CD981-8642-413B-B4C2-ACCD376329EF}"/>
              </a:ext>
            </a:extLst>
          </p:cNvPr>
          <p:cNvSpPr>
            <a:spLocks noGrp="1"/>
          </p:cNvSpPr>
          <p:nvPr>
            <p:ph type="sldNum" sz="quarter" idx="4"/>
          </p:nvPr>
        </p:nvSpPr>
        <p:spPr>
          <a:xfrm>
            <a:off x="11228243" y="6315796"/>
            <a:ext cx="346364" cy="331932"/>
          </a:xfrm>
          <a:prstGeom prst="rect">
            <a:avLst/>
          </a:prstGeom>
          <a:solidFill>
            <a:schemeClr val="accent2"/>
          </a:solidFill>
        </p:spPr>
        <p:txBody>
          <a:bodyPr vert="horz" lIns="0" tIns="0" rIns="0" bIns="0" rtlCol="0" anchor="ctr"/>
          <a:lstStyle>
            <a:lvl1pPr algn="ctr">
              <a:defRPr sz="1050">
                <a:solidFill>
                  <a:schemeClr val="bg1"/>
                </a:solidFill>
              </a:defRPr>
            </a:lvl1pPr>
          </a:lstStyle>
          <a:p>
            <a:fld id="{EF4271D3-73E0-4FE4-9BC0-E687F199609B}" type="slidenum">
              <a:rPr lang="en-US" smtClean="0"/>
              <a:pPr/>
              <a:t>‹#›</a:t>
            </a:fld>
            <a:endParaRPr lang="en-US" dirty="0"/>
          </a:p>
        </p:txBody>
      </p:sp>
      <p:cxnSp>
        <p:nvCxnSpPr>
          <p:cNvPr id="11" name="Straight Connector 10">
            <a:extLst>
              <a:ext uri="{FF2B5EF4-FFF2-40B4-BE49-F238E27FC236}">
                <a16:creationId xmlns:a16="http://schemas.microsoft.com/office/drawing/2014/main" id="{3FE7435D-AF2E-485C-834D-8A3B49094BBD}"/>
              </a:ext>
            </a:extLst>
          </p:cNvPr>
          <p:cNvCxnSpPr/>
          <p:nvPr userDrawn="1"/>
        </p:nvCxnSpPr>
        <p:spPr>
          <a:xfrm>
            <a:off x="512749" y="6109084"/>
            <a:ext cx="1111448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5693660"/>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655" r:id="rId3"/>
    <p:sldLayoutId id="2147483653" r:id="rId4"/>
    <p:sldLayoutId id="2147483656" r:id="rId5"/>
    <p:sldLayoutId id="2147483660" r:id="rId6"/>
    <p:sldLayoutId id="2147483692"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3" r:id="rId16"/>
    <p:sldLayoutId id="2147483674" r:id="rId17"/>
    <p:sldLayoutId id="2147483675" r:id="rId18"/>
    <p:sldLayoutId id="2147483678" r:id="rId19"/>
    <p:sldLayoutId id="2147483687" r:id="rId20"/>
  </p:sldLayoutIdLst>
  <p:hf hdr="0" ftr="0" dt="0"/>
  <p:txStyles>
    <p:titleStyle>
      <a:lvl1pPr algn="l" defTabSz="914400" rtl="0" eaLnBrk="1" latinLnBrk="0" hangingPunct="1">
        <a:lnSpc>
          <a:spcPct val="90000"/>
        </a:lnSpc>
        <a:spcBef>
          <a:spcPct val="0"/>
        </a:spcBef>
        <a:buNone/>
        <a:defRPr sz="4000" b="1" i="0" kern="1200" cap="none" baseline="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600"/>
        </a:spcBef>
        <a:spcAft>
          <a:spcPts val="600"/>
        </a:spcAft>
        <a:buFont typeface="Helvetica"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00000"/>
        </a:lnSpc>
        <a:spcBef>
          <a:spcPts val="600"/>
        </a:spcBef>
        <a:spcAft>
          <a:spcPts val="600"/>
        </a:spcAft>
        <a:buFont typeface="Calibri" panose="020F050202020403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00000"/>
        </a:lnSpc>
        <a:spcBef>
          <a:spcPts val="600"/>
        </a:spcBef>
        <a:spcAft>
          <a:spcPts val="600"/>
        </a:spcAft>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600"/>
        </a:spcBef>
        <a:spcAft>
          <a:spcPts val="600"/>
        </a:spcAft>
        <a:buFont typeface="Wingdings" panose="05000000000000000000" pitchFamily="2" charset="2"/>
        <a:buChar char="v"/>
        <a:defRPr sz="1200" kern="1200">
          <a:solidFill>
            <a:schemeClr val="tx1"/>
          </a:solidFill>
          <a:latin typeface="+mn-lt"/>
          <a:ea typeface="+mn-ea"/>
          <a:cs typeface="+mn-cs"/>
        </a:defRPr>
      </a:lvl4pPr>
      <a:lvl5pPr marL="2057400" indent="-228600" algn="l" defTabSz="914400" rtl="0" eaLnBrk="1" latinLnBrk="0" hangingPunct="1">
        <a:lnSpc>
          <a:spcPct val="100000"/>
        </a:lnSpc>
        <a:spcBef>
          <a:spcPts val="600"/>
        </a:spcBef>
        <a:spcAft>
          <a:spcPts val="600"/>
        </a:spcAft>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9.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2.xml"/><Relationship Id="rId16" Type="http://schemas.openxmlformats.org/officeDocument/2006/relationships/image" Target="../media/image19.png"/><Relationship Id="rId1" Type="http://schemas.openxmlformats.org/officeDocument/2006/relationships/slideLayout" Target="../slideLayouts/slideLayout9.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jpg"/><Relationship Id="rId1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hyperlink" Target="https://www.mdpi.com/2076-393X/9/7/795" TargetMode="External"/><Relationship Id="rId2" Type="http://schemas.openxmlformats.org/officeDocument/2006/relationships/hyperlink" Target="https://www.mdpi.com/article/10.3390/vaccines9070795/s1" TargetMode="Externa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E12D0-F04D-B726-52CE-E9D67B8FAA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932FF1-87D1-6BF4-B298-CEE8D64F1E9F}"/>
              </a:ext>
            </a:extLst>
          </p:cNvPr>
          <p:cNvSpPr>
            <a:spLocks noGrp="1"/>
          </p:cNvSpPr>
          <p:nvPr>
            <p:ph type="title"/>
          </p:nvPr>
        </p:nvSpPr>
        <p:spPr>
          <a:xfrm>
            <a:off x="1113710" y="2848118"/>
            <a:ext cx="9964580" cy="1490010"/>
          </a:xfrm>
        </p:spPr>
        <p:txBody>
          <a:bodyPr anchor="ctr">
            <a:noAutofit/>
          </a:bodyPr>
          <a:lstStyle/>
          <a:p>
            <a:pPr algn="ctr"/>
            <a:r>
              <a:rPr lang="en-US" dirty="0">
                <a:effectLst>
                  <a:glow rad="63500">
                    <a:schemeClr val="bg1">
                      <a:alpha val="50000"/>
                    </a:schemeClr>
                  </a:glow>
                </a:effectLst>
              </a:rPr>
              <a:t>Thoughts on organizing code</a:t>
            </a:r>
            <a:br>
              <a:rPr lang="en-US" dirty="0">
                <a:effectLst>
                  <a:glow rad="63500">
                    <a:schemeClr val="bg1">
                      <a:alpha val="50000"/>
                    </a:schemeClr>
                  </a:glow>
                </a:effectLst>
              </a:rPr>
            </a:br>
            <a:r>
              <a:rPr lang="en-US" dirty="0">
                <a:effectLst>
                  <a:glow rad="63500">
                    <a:schemeClr val="bg1">
                      <a:alpha val="50000"/>
                    </a:schemeClr>
                  </a:glow>
                </a:effectLst>
              </a:rPr>
              <a:t>to make elbow plots</a:t>
            </a:r>
          </a:p>
        </p:txBody>
      </p:sp>
      <p:grpSp>
        <p:nvGrpSpPr>
          <p:cNvPr id="3" name="Group 2">
            <a:extLst>
              <a:ext uri="{FF2B5EF4-FFF2-40B4-BE49-F238E27FC236}">
                <a16:creationId xmlns:a16="http://schemas.microsoft.com/office/drawing/2014/main" id="{07A378B6-77C4-AF97-0DF8-894C80640542}"/>
              </a:ext>
            </a:extLst>
          </p:cNvPr>
          <p:cNvGrpSpPr/>
          <p:nvPr/>
        </p:nvGrpSpPr>
        <p:grpSpPr>
          <a:xfrm>
            <a:off x="142328" y="297671"/>
            <a:ext cx="3742805" cy="923330"/>
            <a:chOff x="2524052" y="2708886"/>
            <a:chExt cx="3742805" cy="923330"/>
          </a:xfrm>
        </p:grpSpPr>
        <p:sp>
          <p:nvSpPr>
            <p:cNvPr id="4" name="TextBox 3">
              <a:extLst>
                <a:ext uri="{FF2B5EF4-FFF2-40B4-BE49-F238E27FC236}">
                  <a16:creationId xmlns:a16="http://schemas.microsoft.com/office/drawing/2014/main" id="{21447D75-4134-0448-F788-F96CA819D452}"/>
                </a:ext>
              </a:extLst>
            </p:cNvPr>
            <p:cNvSpPr txBox="1"/>
            <p:nvPr/>
          </p:nvSpPr>
          <p:spPr>
            <a:xfrm>
              <a:off x="2524052" y="2708886"/>
              <a:ext cx="3742805" cy="923330"/>
            </a:xfrm>
            <a:prstGeom prst="rect">
              <a:avLst/>
            </a:prstGeom>
            <a:noFill/>
          </p:spPr>
          <p:txBody>
            <a:bodyPr wrap="square">
              <a:spAutoFit/>
            </a:bodyPr>
            <a:lstStyle/>
            <a:p>
              <a:r>
                <a:rPr lang="en-US" sz="5400" b="1" dirty="0">
                  <a:solidFill>
                    <a:srgbClr val="7030A0"/>
                  </a:solidFill>
                  <a:latin typeface="Lato Black" panose="020F0A02020204030203" pitchFamily="34" charset="0"/>
                  <a:ea typeface="Calibri" panose="020F0502020204030204" pitchFamily="34" charset="0"/>
                  <a:cs typeface="Times New Roman" panose="02020603050405020304" pitchFamily="18" charset="0"/>
                </a:rPr>
                <a:t>MISS VCOI</a:t>
              </a:r>
              <a:r>
                <a:rPr lang="en-US" sz="5400" dirty="0">
                  <a:solidFill>
                    <a:srgbClr val="7030A0"/>
                  </a:solidFill>
                  <a:latin typeface="Freestyle Script" panose="030804020302050B0404" pitchFamily="66" charset="0"/>
                  <a:ea typeface="Calibri" panose="020F0502020204030204" pitchFamily="34" charset="0"/>
                  <a:cs typeface="Times New Roman" panose="02020603050405020304" pitchFamily="18" charset="0"/>
                </a:rPr>
                <a:t> </a:t>
              </a:r>
              <a:endParaRPr lang="en-US" sz="5400" dirty="0">
                <a:solidFill>
                  <a:srgbClr val="7030A0"/>
                </a:solidFill>
              </a:endParaRPr>
            </a:p>
          </p:txBody>
        </p:sp>
        <p:sp>
          <p:nvSpPr>
            <p:cNvPr id="5" name="Rectangle 4">
              <a:extLst>
                <a:ext uri="{FF2B5EF4-FFF2-40B4-BE49-F238E27FC236}">
                  <a16:creationId xmlns:a16="http://schemas.microsoft.com/office/drawing/2014/main" id="{836DC83B-E297-635B-F8AE-5F61F57D7BFB}"/>
                </a:ext>
              </a:extLst>
            </p:cNvPr>
            <p:cNvSpPr/>
            <p:nvPr/>
          </p:nvSpPr>
          <p:spPr>
            <a:xfrm rot="18699490">
              <a:off x="5802534" y="3280286"/>
              <a:ext cx="45720" cy="191389"/>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ectangle 5">
              <a:extLst>
                <a:ext uri="{FF2B5EF4-FFF2-40B4-BE49-F238E27FC236}">
                  <a16:creationId xmlns:a16="http://schemas.microsoft.com/office/drawing/2014/main" id="{1BBE297D-05EB-E9C1-49F9-64D97A7EDC4A}"/>
                </a:ext>
              </a:extLst>
            </p:cNvPr>
            <p:cNvSpPr/>
            <p:nvPr/>
          </p:nvSpPr>
          <p:spPr>
            <a:xfrm rot="18882739">
              <a:off x="5501850" y="3037192"/>
              <a:ext cx="164592" cy="164592"/>
            </a:xfrm>
            <a:prstGeom prst="rect">
              <a:avLst/>
            </a:prstGeom>
            <a:noFill/>
            <a:ln w="28575">
              <a:solidFill>
                <a:srgbClr val="BE002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463C5581-1B38-DF6C-B7B3-0804BE00A5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105" y="6431120"/>
            <a:ext cx="1101262" cy="270176"/>
          </a:xfrm>
          <a:prstGeom prst="rect">
            <a:avLst/>
          </a:prstGeom>
        </p:spPr>
      </p:pic>
      <p:pic>
        <p:nvPicPr>
          <p:cNvPr id="10" name="Picture 9">
            <a:extLst>
              <a:ext uri="{FF2B5EF4-FFF2-40B4-BE49-F238E27FC236}">
                <a16:creationId xmlns:a16="http://schemas.microsoft.com/office/drawing/2014/main" id="{58637654-0B10-5ED8-A12B-9D82514444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888" y="6431120"/>
            <a:ext cx="2730771" cy="254872"/>
          </a:xfrm>
          <a:prstGeom prst="rect">
            <a:avLst/>
          </a:prstGeom>
        </p:spPr>
      </p:pic>
    </p:spTree>
    <p:extLst>
      <p:ext uri="{BB962C8B-B14F-4D97-AF65-F5344CB8AC3E}">
        <p14:creationId xmlns:p14="http://schemas.microsoft.com/office/powerpoint/2010/main" val="18883269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5A34E0A-EF33-334E-45D8-7B81FBFA269E}"/>
              </a:ext>
            </a:extLst>
          </p:cNvPr>
          <p:cNvSpPr>
            <a:spLocks noGrp="1"/>
          </p:cNvSpPr>
          <p:nvPr>
            <p:ph type="sldNum" sz="quarter" idx="11"/>
          </p:nvPr>
        </p:nvSpPr>
        <p:spPr/>
        <p:txBody>
          <a:bodyPr/>
          <a:lstStyle/>
          <a:p>
            <a:fld id="{4A70B06D-F489-48FF-A885-ABB74CD5C952}" type="slidenum">
              <a:rPr lang="en-US" smtClean="0"/>
              <a:pPr/>
              <a:t>10</a:t>
            </a:fld>
            <a:endParaRPr lang="en-US" dirty="0"/>
          </a:p>
        </p:txBody>
      </p:sp>
      <p:pic>
        <p:nvPicPr>
          <p:cNvPr id="8" name="Picture 7">
            <a:extLst>
              <a:ext uri="{FF2B5EF4-FFF2-40B4-BE49-F238E27FC236}">
                <a16:creationId xmlns:a16="http://schemas.microsoft.com/office/drawing/2014/main" id="{828C2561-C34B-21E2-78FB-3B32BFF46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570" y="279400"/>
            <a:ext cx="7985606" cy="5809528"/>
          </a:xfrm>
          <a:prstGeom prst="rect">
            <a:avLst/>
          </a:prstGeom>
          <a:ln>
            <a:solidFill>
              <a:schemeClr val="accent1"/>
            </a:solidFill>
          </a:ln>
        </p:spPr>
      </p:pic>
      <p:pic>
        <p:nvPicPr>
          <p:cNvPr id="9" name="Picture 8">
            <a:extLst>
              <a:ext uri="{FF2B5EF4-FFF2-40B4-BE49-F238E27FC236}">
                <a16:creationId xmlns:a16="http://schemas.microsoft.com/office/drawing/2014/main" id="{1C52BF45-EB48-F926-FCD7-91E2B42190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0609" y="1394618"/>
            <a:ext cx="3221504" cy="3579091"/>
          </a:xfrm>
          <a:prstGeom prst="rect">
            <a:avLst/>
          </a:prstGeom>
          <a:ln>
            <a:solidFill>
              <a:schemeClr val="accent1"/>
            </a:solidFill>
          </a:ln>
        </p:spPr>
      </p:pic>
    </p:spTree>
    <p:extLst>
      <p:ext uri="{BB962C8B-B14F-4D97-AF65-F5344CB8AC3E}">
        <p14:creationId xmlns:p14="http://schemas.microsoft.com/office/powerpoint/2010/main" val="3196626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39E97B-7053-4343-70F5-3E1C5E8B3C3E}"/>
              </a:ext>
            </a:extLst>
          </p:cNvPr>
          <p:cNvSpPr>
            <a:spLocks noGrp="1"/>
          </p:cNvSpPr>
          <p:nvPr>
            <p:ph type="title"/>
          </p:nvPr>
        </p:nvSpPr>
        <p:spPr/>
        <p:txBody>
          <a:bodyPr/>
          <a:lstStyle/>
          <a:p>
            <a:r>
              <a:rPr lang="en-US" dirty="0"/>
              <a:t>Crude Plot </a:t>
            </a:r>
          </a:p>
        </p:txBody>
      </p:sp>
      <p:sp>
        <p:nvSpPr>
          <p:cNvPr id="4" name="Slide Number Placeholder 3">
            <a:extLst>
              <a:ext uri="{FF2B5EF4-FFF2-40B4-BE49-F238E27FC236}">
                <a16:creationId xmlns:a16="http://schemas.microsoft.com/office/drawing/2014/main" id="{BF3DDD26-FCB5-A3BD-E465-4A11D3172065}"/>
              </a:ext>
            </a:extLst>
          </p:cNvPr>
          <p:cNvSpPr>
            <a:spLocks noGrp="1"/>
          </p:cNvSpPr>
          <p:nvPr>
            <p:ph type="sldNum" sz="quarter" idx="11"/>
          </p:nvPr>
        </p:nvSpPr>
        <p:spPr/>
        <p:txBody>
          <a:bodyPr/>
          <a:lstStyle/>
          <a:p>
            <a:fld id="{4A70B06D-F489-48FF-A885-ABB74CD5C952}" type="slidenum">
              <a:rPr lang="en-US" smtClean="0"/>
              <a:pPr/>
              <a:t>11</a:t>
            </a:fld>
            <a:endParaRPr lang="en-US" dirty="0"/>
          </a:p>
        </p:txBody>
      </p:sp>
      <p:sp>
        <p:nvSpPr>
          <p:cNvPr id="7" name="Text Placeholder 6">
            <a:extLst>
              <a:ext uri="{FF2B5EF4-FFF2-40B4-BE49-F238E27FC236}">
                <a16:creationId xmlns:a16="http://schemas.microsoft.com/office/drawing/2014/main" id="{0EB131D6-3419-668C-09C1-09BDAD6A8362}"/>
              </a:ext>
            </a:extLst>
          </p:cNvPr>
          <p:cNvSpPr>
            <a:spLocks noGrp="1"/>
          </p:cNvSpPr>
          <p:nvPr>
            <p:ph type="body" sz="quarter" idx="12"/>
          </p:nvPr>
        </p:nvSpPr>
        <p:spPr>
          <a:xfrm>
            <a:off x="628650" y="1542081"/>
            <a:ext cx="10929938" cy="4566619"/>
          </a:xfrm>
        </p:spPr>
        <p:txBody>
          <a:bodyPr>
            <a:normAutofit lnSpcReduction="10000"/>
          </a:bodyPr>
          <a:lstStyle/>
          <a:p>
            <a:r>
              <a:rPr lang="en-US" dirty="0"/>
              <a:t>Plot axes, dose names, faint horizontal lines for each dose; x-axis goes out to a logical max value</a:t>
            </a:r>
          </a:p>
          <a:p>
            <a:r>
              <a:rPr lang="en-US" dirty="0"/>
              <a:t>Plot vertical </a:t>
            </a:r>
            <a:r>
              <a:rPr lang="en-US" dirty="0" err="1"/>
              <a:t>vx</a:t>
            </a:r>
            <a:r>
              <a:rPr lang="en-US" dirty="0"/>
              <a:t> visit lines labeled with age in days at bottom, alternating y-coordinate of age labels</a:t>
            </a:r>
          </a:p>
          <a:p>
            <a:r>
              <a:rPr lang="en-US" dirty="0"/>
              <a:t>Plot nominal schedule</a:t>
            </a:r>
          </a:p>
          <a:p>
            <a:r>
              <a:rPr lang="en-US" dirty="0"/>
              <a:t>Plot card and/or register </a:t>
            </a:r>
            <a:r>
              <a:rPr lang="en-US" dirty="0" err="1"/>
              <a:t>vx</a:t>
            </a:r>
            <a:r>
              <a:rPr lang="en-US" dirty="0"/>
              <a:t> dates</a:t>
            </a:r>
          </a:p>
          <a:p>
            <a:r>
              <a:rPr lang="en-US" dirty="0"/>
              <a:t>Plot recall &amp; tick evidence</a:t>
            </a:r>
          </a:p>
          <a:p>
            <a:r>
              <a:rPr lang="en-US" dirty="0"/>
              <a:t>Plot recall ‘Do not know (DNK)’ evidence</a:t>
            </a:r>
          </a:p>
          <a:p>
            <a:r>
              <a:rPr lang="en-US" dirty="0"/>
              <a:t>Plot age at survey or age on MOV study day (OSD)</a:t>
            </a:r>
          </a:p>
          <a:p>
            <a:r>
              <a:rPr lang="en-US" dirty="0"/>
              <a:t>Plot at right tabular crude coverage outcomes</a:t>
            </a:r>
          </a:p>
          <a:p>
            <a:r>
              <a:rPr lang="en-US" dirty="0"/>
              <a:t>Construct footnote listing sources of evidence and outcome of BGC scar</a:t>
            </a:r>
          </a:p>
          <a:p>
            <a:r>
              <a:rPr lang="en-US" dirty="0"/>
              <a:t>Construct title with respondent number and age at survey</a:t>
            </a:r>
          </a:p>
          <a:p>
            <a:r>
              <a:rPr lang="en-US" dirty="0"/>
              <a:t>Construct x-axis label</a:t>
            </a:r>
          </a:p>
          <a:p>
            <a:endParaRPr lang="en-US" dirty="0"/>
          </a:p>
        </p:txBody>
      </p:sp>
    </p:spTree>
    <p:extLst>
      <p:ext uri="{BB962C8B-B14F-4D97-AF65-F5344CB8AC3E}">
        <p14:creationId xmlns:p14="http://schemas.microsoft.com/office/powerpoint/2010/main" val="390720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EBCAF28-172A-3272-93C1-8E921C811915}"/>
              </a:ext>
            </a:extLst>
          </p:cNvPr>
          <p:cNvSpPr>
            <a:spLocks noGrp="1"/>
          </p:cNvSpPr>
          <p:nvPr>
            <p:ph type="sldNum" sz="quarter" idx="11"/>
          </p:nvPr>
        </p:nvSpPr>
        <p:spPr/>
        <p:txBody>
          <a:bodyPr/>
          <a:lstStyle/>
          <a:p>
            <a:fld id="{CC509886-494E-4FE0-8256-1B86C177A75B}" type="slidenum">
              <a:rPr lang="en-US" smtClean="0"/>
              <a:t>12</a:t>
            </a:fld>
            <a:endParaRPr lang="en-US"/>
          </a:p>
        </p:txBody>
      </p:sp>
      <p:pic>
        <p:nvPicPr>
          <p:cNvPr id="5" name="Picture 4">
            <a:extLst>
              <a:ext uri="{FF2B5EF4-FFF2-40B4-BE49-F238E27FC236}">
                <a16:creationId xmlns:a16="http://schemas.microsoft.com/office/drawing/2014/main" id="{B6EEA3C7-D9F7-533E-D666-D52F7A395DFA}"/>
              </a:ext>
            </a:extLst>
          </p:cNvPr>
          <p:cNvPicPr>
            <a:picLocks noChangeAspect="1"/>
          </p:cNvPicPr>
          <p:nvPr/>
        </p:nvPicPr>
        <p:blipFill>
          <a:blip r:embed="rId2"/>
          <a:stretch>
            <a:fillRect/>
          </a:stretch>
        </p:blipFill>
        <p:spPr>
          <a:xfrm>
            <a:off x="8581136" y="1115568"/>
            <a:ext cx="3413759" cy="4267199"/>
          </a:xfrm>
          <a:prstGeom prst="rect">
            <a:avLst/>
          </a:prstGeom>
          <a:ln>
            <a:solidFill>
              <a:schemeClr val="accent1"/>
            </a:solidFill>
          </a:ln>
        </p:spPr>
      </p:pic>
      <p:pic>
        <p:nvPicPr>
          <p:cNvPr id="6" name="Picture 5">
            <a:extLst>
              <a:ext uri="{FF2B5EF4-FFF2-40B4-BE49-F238E27FC236}">
                <a16:creationId xmlns:a16="http://schemas.microsoft.com/office/drawing/2014/main" id="{02A462E1-2427-4F27-C291-AF7CF05597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466" y="391668"/>
            <a:ext cx="7855670" cy="5715000"/>
          </a:xfrm>
          <a:prstGeom prst="rect">
            <a:avLst/>
          </a:prstGeom>
          <a:ln>
            <a:solidFill>
              <a:schemeClr val="accent1"/>
            </a:solidFill>
          </a:ln>
        </p:spPr>
      </p:pic>
    </p:spTree>
    <p:extLst>
      <p:ext uri="{BB962C8B-B14F-4D97-AF65-F5344CB8AC3E}">
        <p14:creationId xmlns:p14="http://schemas.microsoft.com/office/powerpoint/2010/main" val="911938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60D47-F591-8385-2862-FDF98D1E4B39}"/>
              </a:ext>
            </a:extLst>
          </p:cNvPr>
          <p:cNvSpPr>
            <a:spLocks noGrp="1"/>
          </p:cNvSpPr>
          <p:nvPr>
            <p:ph type="title"/>
          </p:nvPr>
        </p:nvSpPr>
        <p:spPr/>
        <p:txBody>
          <a:bodyPr/>
          <a:lstStyle/>
          <a:p>
            <a:r>
              <a:rPr lang="en-US" dirty="0"/>
              <a:t>Crude MOV Plot</a:t>
            </a:r>
          </a:p>
        </p:txBody>
      </p:sp>
      <p:sp>
        <p:nvSpPr>
          <p:cNvPr id="3" name="Slide Number Placeholder 2">
            <a:extLst>
              <a:ext uri="{FF2B5EF4-FFF2-40B4-BE49-F238E27FC236}">
                <a16:creationId xmlns:a16="http://schemas.microsoft.com/office/drawing/2014/main" id="{E61E17D3-10EB-DE1E-4B5D-EE4796A0C763}"/>
              </a:ext>
            </a:extLst>
          </p:cNvPr>
          <p:cNvSpPr>
            <a:spLocks noGrp="1"/>
          </p:cNvSpPr>
          <p:nvPr>
            <p:ph type="sldNum" sz="quarter" idx="11"/>
          </p:nvPr>
        </p:nvSpPr>
        <p:spPr/>
        <p:txBody>
          <a:bodyPr/>
          <a:lstStyle/>
          <a:p>
            <a:fld id="{CC509886-494E-4FE0-8256-1B86C177A75B}" type="slidenum">
              <a:rPr lang="en-US" smtClean="0"/>
              <a:t>13</a:t>
            </a:fld>
            <a:endParaRPr lang="en-US"/>
          </a:p>
        </p:txBody>
      </p:sp>
      <p:sp>
        <p:nvSpPr>
          <p:cNvPr id="4" name="Text Placeholder 3">
            <a:extLst>
              <a:ext uri="{FF2B5EF4-FFF2-40B4-BE49-F238E27FC236}">
                <a16:creationId xmlns:a16="http://schemas.microsoft.com/office/drawing/2014/main" id="{96D5FD31-94CC-B4B0-F384-19C6E7A2C48A}"/>
              </a:ext>
            </a:extLst>
          </p:cNvPr>
          <p:cNvSpPr>
            <a:spLocks noGrp="1"/>
          </p:cNvSpPr>
          <p:nvPr>
            <p:ph type="body" sz="quarter" idx="12"/>
          </p:nvPr>
        </p:nvSpPr>
        <p:spPr>
          <a:xfrm>
            <a:off x="628650" y="1542081"/>
            <a:ext cx="10929938" cy="4579319"/>
          </a:xfrm>
        </p:spPr>
        <p:txBody>
          <a:bodyPr>
            <a:normAutofit fontScale="92500" lnSpcReduction="20000"/>
          </a:bodyPr>
          <a:lstStyle/>
          <a:p>
            <a:r>
              <a:rPr lang="en-US" dirty="0"/>
              <a:t>Plot axes, dose names, faint horizontal lines for each dose; x-axis goes out to a logical max value</a:t>
            </a:r>
          </a:p>
          <a:p>
            <a:r>
              <a:rPr lang="en-US" dirty="0"/>
              <a:t>Plot vertical </a:t>
            </a:r>
            <a:r>
              <a:rPr lang="en-US" dirty="0" err="1"/>
              <a:t>vx</a:t>
            </a:r>
            <a:r>
              <a:rPr lang="en-US" dirty="0"/>
              <a:t> visit lines labeled with age in days at bottom, alternating y-coordinate of age labels</a:t>
            </a:r>
          </a:p>
          <a:p>
            <a:r>
              <a:rPr lang="en-US" dirty="0">
                <a:highlight>
                  <a:srgbClr val="C0C0C0"/>
                </a:highlight>
              </a:rPr>
              <a:t>Plot personal schedule: days until we would count next dose as eligible; days until scheduled for next dose</a:t>
            </a:r>
          </a:p>
          <a:p>
            <a:r>
              <a:rPr lang="en-US" dirty="0"/>
              <a:t>Plot card and/or register </a:t>
            </a:r>
            <a:r>
              <a:rPr lang="en-US" dirty="0" err="1"/>
              <a:t>vx</a:t>
            </a:r>
            <a:r>
              <a:rPr lang="en-US" dirty="0"/>
              <a:t> dates</a:t>
            </a:r>
          </a:p>
          <a:p>
            <a:r>
              <a:rPr lang="en-US" dirty="0">
                <a:highlight>
                  <a:srgbClr val="C0C0C0"/>
                </a:highlight>
              </a:rPr>
              <a:t>Plot MOVs / MOSVs</a:t>
            </a:r>
          </a:p>
          <a:p>
            <a:r>
              <a:rPr lang="en-US" dirty="0"/>
              <a:t>Plot recall &amp; tick evidence</a:t>
            </a:r>
          </a:p>
          <a:p>
            <a:r>
              <a:rPr lang="en-US" dirty="0"/>
              <a:t>Plot recall ‘Do not know (DNK)’ evidence</a:t>
            </a:r>
          </a:p>
          <a:p>
            <a:r>
              <a:rPr lang="en-US" dirty="0"/>
              <a:t>Plot age at survey or age on MOV study day (OSD)</a:t>
            </a:r>
          </a:p>
          <a:p>
            <a:r>
              <a:rPr lang="en-US" dirty="0">
                <a:highlight>
                  <a:srgbClr val="C0C0C0"/>
                </a:highlight>
              </a:rPr>
              <a:t>Plot at right tabular MOV outcomes</a:t>
            </a:r>
          </a:p>
          <a:p>
            <a:r>
              <a:rPr lang="en-US" dirty="0">
                <a:highlight>
                  <a:srgbClr val="C0C0C0"/>
                </a:highlight>
              </a:rPr>
              <a:t>Construct footnote summarizing MOVs </a:t>
            </a:r>
          </a:p>
          <a:p>
            <a:r>
              <a:rPr lang="en-US" dirty="0"/>
              <a:t>Construct title with respondent number and age at survey</a:t>
            </a:r>
          </a:p>
          <a:p>
            <a:r>
              <a:rPr lang="en-US" dirty="0"/>
              <a:t>Construct x-axis label</a:t>
            </a:r>
          </a:p>
          <a:p>
            <a:endParaRPr lang="en-US" dirty="0"/>
          </a:p>
        </p:txBody>
      </p:sp>
    </p:spTree>
    <p:extLst>
      <p:ext uri="{BB962C8B-B14F-4D97-AF65-F5344CB8AC3E}">
        <p14:creationId xmlns:p14="http://schemas.microsoft.com/office/powerpoint/2010/main" val="4178914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63CEB-EE12-6FCB-BE88-E6B6EB4AC933}"/>
              </a:ext>
            </a:extLst>
          </p:cNvPr>
          <p:cNvSpPr>
            <a:spLocks noGrp="1"/>
          </p:cNvSpPr>
          <p:nvPr>
            <p:ph type="title"/>
          </p:nvPr>
        </p:nvSpPr>
        <p:spPr/>
        <p:txBody>
          <a:bodyPr/>
          <a:lstStyle/>
          <a:p>
            <a:r>
              <a:rPr lang="en-US" dirty="0"/>
              <a:t>Data elements for Crude Elbow Plot</a:t>
            </a:r>
          </a:p>
        </p:txBody>
      </p:sp>
      <p:sp>
        <p:nvSpPr>
          <p:cNvPr id="3" name="Slide Number Placeholder 2">
            <a:extLst>
              <a:ext uri="{FF2B5EF4-FFF2-40B4-BE49-F238E27FC236}">
                <a16:creationId xmlns:a16="http://schemas.microsoft.com/office/drawing/2014/main" id="{B4B45965-3024-EAA2-75BE-57612E9BB4D0}"/>
              </a:ext>
            </a:extLst>
          </p:cNvPr>
          <p:cNvSpPr>
            <a:spLocks noGrp="1"/>
          </p:cNvSpPr>
          <p:nvPr>
            <p:ph type="sldNum" sz="quarter" idx="11"/>
          </p:nvPr>
        </p:nvSpPr>
        <p:spPr/>
        <p:txBody>
          <a:bodyPr/>
          <a:lstStyle/>
          <a:p>
            <a:fld id="{CC509886-494E-4FE0-8256-1B86C177A75B}" type="slidenum">
              <a:rPr lang="en-US" smtClean="0"/>
              <a:t>14</a:t>
            </a:fld>
            <a:endParaRPr lang="en-US"/>
          </a:p>
        </p:txBody>
      </p:sp>
      <p:sp>
        <p:nvSpPr>
          <p:cNvPr id="4" name="Text Placeholder 3">
            <a:extLst>
              <a:ext uri="{FF2B5EF4-FFF2-40B4-BE49-F238E27FC236}">
                <a16:creationId xmlns:a16="http://schemas.microsoft.com/office/drawing/2014/main" id="{9F761B2E-37E9-5A5A-0CE6-DD2CDA259B32}"/>
              </a:ext>
            </a:extLst>
          </p:cNvPr>
          <p:cNvSpPr>
            <a:spLocks noGrp="1"/>
          </p:cNvSpPr>
          <p:nvPr>
            <p:ph type="body" sz="quarter" idx="12"/>
          </p:nvPr>
        </p:nvSpPr>
        <p:spPr>
          <a:xfrm>
            <a:off x="628650" y="1542081"/>
            <a:ext cx="4959350" cy="4211019"/>
          </a:xfrm>
        </p:spPr>
        <p:txBody>
          <a:bodyPr/>
          <a:lstStyle/>
          <a:p>
            <a:r>
              <a:rPr lang="en-US" dirty="0"/>
              <a:t>Dose abbreviation (by dose)</a:t>
            </a:r>
          </a:p>
          <a:p>
            <a:r>
              <a:rPr lang="en-US" dirty="0"/>
              <a:t>Y-coordinate (by dose)</a:t>
            </a:r>
          </a:p>
          <a:p>
            <a:r>
              <a:rPr lang="en-US" dirty="0"/>
              <a:t>Card date (by dose)</a:t>
            </a:r>
          </a:p>
          <a:p>
            <a:r>
              <a:rPr lang="en-US" dirty="0"/>
              <a:t>Register date (by dose)</a:t>
            </a:r>
          </a:p>
          <a:p>
            <a:r>
              <a:rPr lang="en-US" dirty="0"/>
              <a:t>Recall evidence (by dose)</a:t>
            </a:r>
          </a:p>
          <a:p>
            <a:r>
              <a:rPr lang="en-US" dirty="0"/>
              <a:t>Did caregiver say Do not know? (by dose)</a:t>
            </a:r>
          </a:p>
          <a:p>
            <a:r>
              <a:rPr lang="en-US" dirty="0"/>
              <a:t>Tick in original dataset (by dose)</a:t>
            </a:r>
          </a:p>
          <a:p>
            <a:r>
              <a:rPr lang="en-US" dirty="0"/>
              <a:t>Tick imputed by VCQI (by dose)</a:t>
            </a:r>
          </a:p>
          <a:p>
            <a:r>
              <a:rPr lang="en-US" dirty="0"/>
              <a:t>(Is there a </a:t>
            </a:r>
            <a:r>
              <a:rPr lang="en-US" i="1" dirty="0"/>
              <a:t>hole</a:t>
            </a:r>
            <a:r>
              <a:rPr lang="en-US" dirty="0"/>
              <a:t> in the evidence?) (by dose)</a:t>
            </a:r>
          </a:p>
          <a:p>
            <a:endParaRPr lang="en-US" dirty="0"/>
          </a:p>
        </p:txBody>
      </p:sp>
      <p:sp>
        <p:nvSpPr>
          <p:cNvPr id="5" name="Text Placeholder 3">
            <a:extLst>
              <a:ext uri="{FF2B5EF4-FFF2-40B4-BE49-F238E27FC236}">
                <a16:creationId xmlns:a16="http://schemas.microsoft.com/office/drawing/2014/main" id="{B9B9AE55-F1D6-EBA2-4510-0C87E2AABD21}"/>
              </a:ext>
            </a:extLst>
          </p:cNvPr>
          <p:cNvSpPr txBox="1">
            <a:spLocks/>
          </p:cNvSpPr>
          <p:nvPr/>
        </p:nvSpPr>
        <p:spPr>
          <a:xfrm>
            <a:off x="5810250" y="1554781"/>
            <a:ext cx="4959350" cy="4211019"/>
          </a:xfrm>
          <a:prstGeom prst="rect">
            <a:avLst/>
          </a:prstGeom>
        </p:spPr>
        <p:txBody>
          <a:bodyPr vert="horz" lIns="0" tIns="45720" rIns="0" bIns="45720" rtlCol="0">
            <a:normAutofit/>
          </a:bodyPr>
          <a:lstStyle>
            <a:lvl1pPr marL="228600" indent="-228600" algn="l" defTabSz="914400" rtl="0" eaLnBrk="1" latinLnBrk="0" hangingPunct="1">
              <a:lnSpc>
                <a:spcPct val="100000"/>
              </a:lnSpc>
              <a:spcBef>
                <a:spcPts val="600"/>
              </a:spcBef>
              <a:spcAft>
                <a:spcPts val="600"/>
              </a:spcAft>
              <a:buFont typeface="Helvetica"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00000"/>
              </a:lnSpc>
              <a:spcBef>
                <a:spcPts val="600"/>
              </a:spcBef>
              <a:spcAft>
                <a:spcPts val="600"/>
              </a:spcAft>
              <a:buFont typeface="Calibri" panose="020F050202020403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00000"/>
              </a:lnSpc>
              <a:spcBef>
                <a:spcPts val="600"/>
              </a:spcBef>
              <a:spcAft>
                <a:spcPts val="600"/>
              </a:spcAft>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600"/>
              </a:spcBef>
              <a:spcAft>
                <a:spcPts val="600"/>
              </a:spcAft>
              <a:buFont typeface="Wingdings" panose="05000000000000000000" pitchFamily="2" charset="2"/>
              <a:buChar char="v"/>
              <a:defRPr sz="1200" kern="1200">
                <a:solidFill>
                  <a:schemeClr val="tx1"/>
                </a:solidFill>
                <a:latin typeface="+mn-lt"/>
                <a:ea typeface="+mn-ea"/>
                <a:cs typeface="+mn-cs"/>
              </a:defRPr>
            </a:lvl4pPr>
            <a:lvl5pPr marL="2057400" indent="-228600" algn="l" defTabSz="914400" rtl="0" eaLnBrk="1" latinLnBrk="0" hangingPunct="1">
              <a:lnSpc>
                <a:spcPct val="100000"/>
              </a:lnSpc>
              <a:spcBef>
                <a:spcPts val="600"/>
              </a:spcBef>
              <a:spcAft>
                <a:spcPts val="600"/>
              </a:spcAft>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Counted as crude by card? (by dose)</a:t>
            </a:r>
          </a:p>
          <a:p>
            <a:r>
              <a:rPr lang="en-US" dirty="0"/>
              <a:t>By recall? (by dose)</a:t>
            </a:r>
          </a:p>
          <a:p>
            <a:r>
              <a:rPr lang="en-US" dirty="0"/>
              <a:t>By register? (by dose)</a:t>
            </a:r>
          </a:p>
          <a:p>
            <a:r>
              <a:rPr lang="en-US" dirty="0"/>
              <a:t>Counted as crude by any source? (by dose)</a:t>
            </a:r>
          </a:p>
          <a:p>
            <a:r>
              <a:rPr lang="en-US" dirty="0"/>
              <a:t>List of </a:t>
            </a:r>
            <a:r>
              <a:rPr lang="en-US" dirty="0" err="1"/>
              <a:t>vx</a:t>
            </a:r>
            <a:r>
              <a:rPr lang="en-US" dirty="0"/>
              <a:t> visit ages</a:t>
            </a:r>
          </a:p>
          <a:p>
            <a:r>
              <a:rPr lang="en-US" dirty="0"/>
              <a:t>Age on the day of the survey</a:t>
            </a:r>
          </a:p>
          <a:p>
            <a:r>
              <a:rPr lang="en-US" dirty="0"/>
              <a:t>Age on the study day (if an MOV survey)</a:t>
            </a:r>
          </a:p>
          <a:p>
            <a:r>
              <a:rPr lang="en-US" dirty="0"/>
              <a:t>X-label</a:t>
            </a:r>
          </a:p>
          <a:p>
            <a:r>
              <a:rPr lang="en-US" dirty="0"/>
              <a:t>Title, subtitle, footnote</a:t>
            </a:r>
          </a:p>
          <a:p>
            <a:endParaRPr lang="en-US" dirty="0"/>
          </a:p>
        </p:txBody>
      </p:sp>
    </p:spTree>
    <p:extLst>
      <p:ext uri="{BB962C8B-B14F-4D97-AF65-F5344CB8AC3E}">
        <p14:creationId xmlns:p14="http://schemas.microsoft.com/office/powerpoint/2010/main" val="2673073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73B26-4D79-2048-DBD3-7F2C29D2A043}"/>
              </a:ext>
            </a:extLst>
          </p:cNvPr>
          <p:cNvSpPr>
            <a:spLocks noGrp="1"/>
          </p:cNvSpPr>
          <p:nvPr>
            <p:ph type="title"/>
          </p:nvPr>
        </p:nvSpPr>
        <p:spPr/>
        <p:txBody>
          <a:bodyPr/>
          <a:lstStyle/>
          <a:p>
            <a:r>
              <a:rPr lang="en-US" dirty="0"/>
              <a:t>Additional data elements for Crude MOV</a:t>
            </a:r>
          </a:p>
        </p:txBody>
      </p:sp>
      <p:sp>
        <p:nvSpPr>
          <p:cNvPr id="3" name="Slide Number Placeholder 2">
            <a:extLst>
              <a:ext uri="{FF2B5EF4-FFF2-40B4-BE49-F238E27FC236}">
                <a16:creationId xmlns:a16="http://schemas.microsoft.com/office/drawing/2014/main" id="{793AA8C5-E22F-5251-3439-10947D080845}"/>
              </a:ext>
            </a:extLst>
          </p:cNvPr>
          <p:cNvSpPr>
            <a:spLocks noGrp="1"/>
          </p:cNvSpPr>
          <p:nvPr>
            <p:ph type="sldNum" sz="quarter" idx="11"/>
          </p:nvPr>
        </p:nvSpPr>
        <p:spPr/>
        <p:txBody>
          <a:bodyPr/>
          <a:lstStyle/>
          <a:p>
            <a:fld id="{CC509886-494E-4FE0-8256-1B86C177A75B}" type="slidenum">
              <a:rPr lang="en-US" smtClean="0"/>
              <a:t>15</a:t>
            </a:fld>
            <a:endParaRPr lang="en-US"/>
          </a:p>
        </p:txBody>
      </p:sp>
      <p:sp>
        <p:nvSpPr>
          <p:cNvPr id="4" name="Text Placeholder 3">
            <a:extLst>
              <a:ext uri="{FF2B5EF4-FFF2-40B4-BE49-F238E27FC236}">
                <a16:creationId xmlns:a16="http://schemas.microsoft.com/office/drawing/2014/main" id="{0FBA7ACB-02EC-05D8-7AAE-0159586B5E95}"/>
              </a:ext>
            </a:extLst>
          </p:cNvPr>
          <p:cNvSpPr>
            <a:spLocks noGrp="1"/>
          </p:cNvSpPr>
          <p:nvPr>
            <p:ph type="body" sz="quarter" idx="12"/>
          </p:nvPr>
        </p:nvSpPr>
        <p:spPr/>
        <p:txBody>
          <a:bodyPr/>
          <a:lstStyle/>
          <a:p>
            <a:r>
              <a:rPr lang="en-US" dirty="0"/>
              <a:t>Personal schedule – minimum interval (by dose)</a:t>
            </a:r>
          </a:p>
          <a:p>
            <a:r>
              <a:rPr lang="en-US" dirty="0"/>
              <a:t>Elbow start age (by dose)</a:t>
            </a:r>
          </a:p>
          <a:p>
            <a:r>
              <a:rPr lang="en-US" dirty="0"/>
              <a:t>Elbow end age (by dose)</a:t>
            </a:r>
          </a:p>
          <a:p>
            <a:r>
              <a:rPr lang="en-US" dirty="0"/>
              <a:t>MOV at which visits (age in days)</a:t>
            </a:r>
          </a:p>
          <a:p>
            <a:r>
              <a:rPr lang="en-US" dirty="0"/>
              <a:t>Any MOVs (by dose)</a:t>
            </a:r>
          </a:p>
          <a:p>
            <a:r>
              <a:rPr lang="en-US" dirty="0"/>
              <a:t>Corrected / Uncorrected (by dose)</a:t>
            </a:r>
          </a:p>
          <a:p>
            <a:r>
              <a:rPr lang="en-US" dirty="0"/>
              <a:t>Total visits with MOVs (by dose)</a:t>
            </a:r>
          </a:p>
          <a:p>
            <a:r>
              <a:rPr lang="en-US" dirty="0"/>
              <a:t>Total visits when eligible (by dose)</a:t>
            </a:r>
          </a:p>
          <a:p>
            <a:r>
              <a:rPr lang="en-US" dirty="0"/>
              <a:t>Title, subtitle, footnote</a:t>
            </a:r>
          </a:p>
          <a:p>
            <a:endParaRPr lang="en-US" dirty="0"/>
          </a:p>
        </p:txBody>
      </p:sp>
    </p:spTree>
    <p:extLst>
      <p:ext uri="{BB962C8B-B14F-4D97-AF65-F5344CB8AC3E}">
        <p14:creationId xmlns:p14="http://schemas.microsoft.com/office/powerpoint/2010/main" val="2556585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E0B8E-4CB6-F58B-B171-72FC50F89848}"/>
              </a:ext>
            </a:extLst>
          </p:cNvPr>
          <p:cNvSpPr>
            <a:spLocks noGrp="1"/>
          </p:cNvSpPr>
          <p:nvPr>
            <p:ph type="title"/>
          </p:nvPr>
        </p:nvSpPr>
        <p:spPr/>
        <p:txBody>
          <a:bodyPr/>
          <a:lstStyle/>
          <a:p>
            <a:r>
              <a:rPr lang="en-US" dirty="0"/>
              <a:t>We will write up and circulate </a:t>
            </a:r>
          </a:p>
        </p:txBody>
      </p:sp>
      <p:sp>
        <p:nvSpPr>
          <p:cNvPr id="3" name="Slide Number Placeholder 2">
            <a:extLst>
              <a:ext uri="{FF2B5EF4-FFF2-40B4-BE49-F238E27FC236}">
                <a16:creationId xmlns:a16="http://schemas.microsoft.com/office/drawing/2014/main" id="{559B7915-B661-1FF5-9412-E9B3446AC17C}"/>
              </a:ext>
            </a:extLst>
          </p:cNvPr>
          <p:cNvSpPr>
            <a:spLocks noGrp="1"/>
          </p:cNvSpPr>
          <p:nvPr>
            <p:ph type="sldNum" sz="quarter" idx="11"/>
          </p:nvPr>
        </p:nvSpPr>
        <p:spPr/>
        <p:txBody>
          <a:bodyPr/>
          <a:lstStyle/>
          <a:p>
            <a:fld id="{CC509886-494E-4FE0-8256-1B86C177A75B}" type="slidenum">
              <a:rPr lang="en-US" smtClean="0"/>
              <a:t>16</a:t>
            </a:fld>
            <a:endParaRPr lang="en-US"/>
          </a:p>
        </p:txBody>
      </p:sp>
      <p:sp>
        <p:nvSpPr>
          <p:cNvPr id="4" name="Text Placeholder 3">
            <a:extLst>
              <a:ext uri="{FF2B5EF4-FFF2-40B4-BE49-F238E27FC236}">
                <a16:creationId xmlns:a16="http://schemas.microsoft.com/office/drawing/2014/main" id="{88A23F45-34D4-D880-8D28-F94B566AFA50}"/>
              </a:ext>
            </a:extLst>
          </p:cNvPr>
          <p:cNvSpPr>
            <a:spLocks noGrp="1"/>
          </p:cNvSpPr>
          <p:nvPr>
            <p:ph type="body" sz="quarter" idx="12"/>
          </p:nvPr>
        </p:nvSpPr>
        <p:spPr/>
        <p:txBody>
          <a:bodyPr/>
          <a:lstStyle/>
          <a:p>
            <a:r>
              <a:rPr lang="en-US" dirty="0"/>
              <a:t>What would be present in a </a:t>
            </a:r>
            <a:r>
              <a:rPr lang="en-US" i="1" dirty="0"/>
              <a:t>complete</a:t>
            </a:r>
            <a:r>
              <a:rPr lang="en-US" dirty="0"/>
              <a:t> dataset for making crude elbow plots</a:t>
            </a:r>
          </a:p>
          <a:p>
            <a:pPr lvl="1"/>
            <a:r>
              <a:rPr lang="en-US" dirty="0"/>
              <a:t>What variables</a:t>
            </a:r>
          </a:p>
          <a:p>
            <a:pPr lvl="1"/>
            <a:r>
              <a:rPr lang="en-US" dirty="0"/>
              <a:t>What VCQI / MISS VCQI datasets would they come from</a:t>
            </a:r>
          </a:p>
          <a:p>
            <a:pPr lvl="1"/>
            <a:r>
              <a:rPr lang="en-US" dirty="0"/>
              <a:t>What additional transformation or calculation needs to be done to make them </a:t>
            </a:r>
            <a:r>
              <a:rPr lang="en-US" i="1" dirty="0"/>
              <a:t>plot-ready</a:t>
            </a:r>
            <a:endParaRPr lang="en-US" dirty="0"/>
          </a:p>
          <a:p>
            <a:r>
              <a:rPr lang="en-US" dirty="0"/>
              <a:t>We will write code to make some working datasets that can be used to develop plotting syntax</a:t>
            </a:r>
          </a:p>
          <a:p>
            <a:r>
              <a:rPr lang="en-US" dirty="0"/>
              <a:t>We will share some initial datasets</a:t>
            </a:r>
          </a:p>
          <a:p>
            <a:r>
              <a:rPr lang="en-US" dirty="0"/>
              <a:t>You all will be welcome to work with those datasets and try some ggplot2 syntax of your own</a:t>
            </a:r>
          </a:p>
          <a:p>
            <a:r>
              <a:rPr lang="en-US" dirty="0"/>
              <a:t>I will focus on Stata syntax</a:t>
            </a:r>
          </a:p>
          <a:p>
            <a:r>
              <a:rPr lang="en-US" dirty="0"/>
              <a:t>Cait &amp; Mia will focus on R syntax, when we have spare time</a:t>
            </a:r>
          </a:p>
        </p:txBody>
      </p:sp>
    </p:spTree>
    <p:extLst>
      <p:ext uri="{BB962C8B-B14F-4D97-AF65-F5344CB8AC3E}">
        <p14:creationId xmlns:p14="http://schemas.microsoft.com/office/powerpoint/2010/main" val="3233988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fferent coloured question marks">
            <a:extLst>
              <a:ext uri="{FF2B5EF4-FFF2-40B4-BE49-F238E27FC236}">
                <a16:creationId xmlns:a16="http://schemas.microsoft.com/office/drawing/2014/main" id="{2FD3A5BD-33A1-37FB-9F4B-828A395414AD}"/>
              </a:ext>
            </a:extLst>
          </p:cNvPr>
          <p:cNvPicPr>
            <a:picLocks noChangeAspect="1"/>
          </p:cNvPicPr>
          <p:nvPr/>
        </p:nvPicPr>
        <p:blipFill rotWithShape="1">
          <a:blip r:embed="rId2"/>
          <a:srcRect l="23307" r="26693"/>
          <a:stretch/>
        </p:blipFill>
        <p:spPr>
          <a:xfrm>
            <a:off x="-1" y="10"/>
            <a:ext cx="6096000" cy="6857990"/>
          </a:xfrm>
          <a:custGeom>
            <a:avLst/>
            <a:gdLst>
              <a:gd name="connsiteX0" fmla="*/ 0 w 6096000"/>
              <a:gd name="connsiteY0" fmla="*/ 0 h 6858000"/>
              <a:gd name="connsiteX1" fmla="*/ 841829 w 6096000"/>
              <a:gd name="connsiteY1" fmla="*/ 0 h 6858000"/>
              <a:gd name="connsiteX2" fmla="*/ 1175657 w 6096000"/>
              <a:gd name="connsiteY2" fmla="*/ 0 h 6858000"/>
              <a:gd name="connsiteX3" fmla="*/ 4093028 w 6096000"/>
              <a:gd name="connsiteY3" fmla="*/ 0 h 6858000"/>
              <a:gd name="connsiteX4" fmla="*/ 6096000 w 6096000"/>
              <a:gd name="connsiteY4" fmla="*/ 6858000 h 6858000"/>
              <a:gd name="connsiteX5" fmla="*/ 1175657 w 6096000"/>
              <a:gd name="connsiteY5" fmla="*/ 6858000 h 6858000"/>
              <a:gd name="connsiteX6" fmla="*/ 841829 w 6096000"/>
              <a:gd name="connsiteY6" fmla="*/ 6858000 h 6858000"/>
              <a:gd name="connsiteX7" fmla="*/ 0 w 6096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0" y="0"/>
                </a:moveTo>
                <a:lnTo>
                  <a:pt x="841829" y="0"/>
                </a:lnTo>
                <a:lnTo>
                  <a:pt x="1175657" y="0"/>
                </a:lnTo>
                <a:lnTo>
                  <a:pt x="4093028" y="0"/>
                </a:lnTo>
                <a:cubicBezTo>
                  <a:pt x="6197599" y="1574800"/>
                  <a:pt x="2002972" y="4630057"/>
                  <a:pt x="6096000" y="6858000"/>
                </a:cubicBezTo>
                <a:lnTo>
                  <a:pt x="1175657" y="6858000"/>
                </a:lnTo>
                <a:lnTo>
                  <a:pt x="841829" y="6858000"/>
                </a:lnTo>
                <a:lnTo>
                  <a:pt x="0" y="6858000"/>
                </a:lnTo>
                <a:close/>
              </a:path>
            </a:pathLst>
          </a:custGeom>
          <a:noFill/>
        </p:spPr>
      </p:pic>
      <p:sp>
        <p:nvSpPr>
          <p:cNvPr id="2" name="Title 1">
            <a:extLst>
              <a:ext uri="{FF2B5EF4-FFF2-40B4-BE49-F238E27FC236}">
                <a16:creationId xmlns:a16="http://schemas.microsoft.com/office/drawing/2014/main" id="{C2A5E45C-8E0F-43B9-DA57-244A240FD07D}"/>
              </a:ext>
            </a:extLst>
          </p:cNvPr>
          <p:cNvSpPr>
            <a:spLocks noGrp="1"/>
          </p:cNvSpPr>
          <p:nvPr>
            <p:ph type="title"/>
          </p:nvPr>
        </p:nvSpPr>
        <p:spPr>
          <a:xfrm>
            <a:off x="6671706" y="1311088"/>
            <a:ext cx="4867353" cy="2604435"/>
          </a:xfrm>
        </p:spPr>
        <p:txBody>
          <a:bodyPr anchor="b">
            <a:normAutofit/>
          </a:bodyPr>
          <a:lstStyle/>
          <a:p>
            <a:r>
              <a:rPr lang="en-US" dirty="0"/>
              <a:t>Comments / Questions / Feedback ?</a:t>
            </a:r>
          </a:p>
        </p:txBody>
      </p:sp>
      <p:sp>
        <p:nvSpPr>
          <p:cNvPr id="3" name="Slide Number Placeholder 2" hidden="1">
            <a:extLst>
              <a:ext uri="{FF2B5EF4-FFF2-40B4-BE49-F238E27FC236}">
                <a16:creationId xmlns:a16="http://schemas.microsoft.com/office/drawing/2014/main" id="{F568488E-D4A2-05CE-899A-1D1F23DF3D77}"/>
              </a:ext>
            </a:extLst>
          </p:cNvPr>
          <p:cNvSpPr>
            <a:spLocks noGrp="1"/>
          </p:cNvSpPr>
          <p:nvPr>
            <p:ph type="sldNum" sz="quarter" idx="4294967295"/>
          </p:nvPr>
        </p:nvSpPr>
        <p:spPr>
          <a:xfrm>
            <a:off x="11845925" y="6315075"/>
            <a:ext cx="346075" cy="333375"/>
          </a:xfrm>
        </p:spPr>
        <p:txBody>
          <a:bodyPr/>
          <a:lstStyle/>
          <a:p>
            <a:pPr>
              <a:spcAft>
                <a:spcPts val="600"/>
              </a:spcAft>
            </a:pPr>
            <a:fld id="{CC509886-494E-4FE0-8256-1B86C177A75B}" type="slidenum">
              <a:rPr lang="en-US" smtClean="0"/>
              <a:pPr>
                <a:spcAft>
                  <a:spcPts val="600"/>
                </a:spcAft>
              </a:pPr>
              <a:t>17</a:t>
            </a:fld>
            <a:endParaRPr lang="en-US"/>
          </a:p>
        </p:txBody>
      </p:sp>
    </p:spTree>
    <p:extLst>
      <p:ext uri="{BB962C8B-B14F-4D97-AF65-F5344CB8AC3E}">
        <p14:creationId xmlns:p14="http://schemas.microsoft.com/office/powerpoint/2010/main" val="1507502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EDF443-9E0B-DAF3-54AA-E225FAD75DC6}"/>
              </a:ext>
            </a:extLst>
          </p:cNvPr>
          <p:cNvSpPr txBox="1"/>
          <p:nvPr/>
        </p:nvSpPr>
        <p:spPr>
          <a:xfrm>
            <a:off x="825500" y="4406900"/>
            <a:ext cx="3310522" cy="369332"/>
          </a:xfrm>
          <a:prstGeom prst="rect">
            <a:avLst/>
          </a:prstGeom>
          <a:noFill/>
        </p:spPr>
        <p:txBody>
          <a:bodyPr wrap="none" rtlCol="0">
            <a:spAutoFit/>
          </a:bodyPr>
          <a:lstStyle/>
          <a:p>
            <a:r>
              <a:rPr lang="en-US" dirty="0"/>
              <a:t>Dale.Rhoda@biostatglobal.com</a:t>
            </a:r>
          </a:p>
        </p:txBody>
      </p:sp>
    </p:spTree>
    <p:extLst>
      <p:ext uri="{BB962C8B-B14F-4D97-AF65-F5344CB8AC3E}">
        <p14:creationId xmlns:p14="http://schemas.microsoft.com/office/powerpoint/2010/main" val="28893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22EB3-6B79-1A49-B768-F6CA62001479}"/>
              </a:ext>
            </a:extLst>
          </p:cNvPr>
          <p:cNvSpPr>
            <a:spLocks noGrp="1"/>
          </p:cNvSpPr>
          <p:nvPr>
            <p:ph type="title"/>
          </p:nvPr>
        </p:nvSpPr>
        <p:spPr/>
        <p:txBody>
          <a:bodyPr/>
          <a:lstStyle/>
          <a:p>
            <a:r>
              <a:rPr lang="en-US" dirty="0"/>
              <a:t>Reminder: MOV exit study (ES) workflow </a:t>
            </a:r>
          </a:p>
        </p:txBody>
      </p:sp>
      <p:sp>
        <p:nvSpPr>
          <p:cNvPr id="3" name="Slide Number Placeholder 2">
            <a:extLst>
              <a:ext uri="{FF2B5EF4-FFF2-40B4-BE49-F238E27FC236}">
                <a16:creationId xmlns:a16="http://schemas.microsoft.com/office/drawing/2014/main" id="{DA0B2041-4FE3-F3BE-6A3D-23B09BBFC94A}"/>
              </a:ext>
            </a:extLst>
          </p:cNvPr>
          <p:cNvSpPr>
            <a:spLocks noGrp="1"/>
          </p:cNvSpPr>
          <p:nvPr>
            <p:ph type="sldNum" sz="quarter" idx="11"/>
          </p:nvPr>
        </p:nvSpPr>
        <p:spPr/>
        <p:txBody>
          <a:bodyPr/>
          <a:lstStyle/>
          <a:p>
            <a:fld id="{CC509886-494E-4FE0-8256-1B86C177A75B}" type="slidenum">
              <a:rPr lang="en-US" smtClean="0"/>
              <a:t>2</a:t>
            </a:fld>
            <a:endParaRPr lang="en-US" dirty="0"/>
          </a:p>
        </p:txBody>
      </p:sp>
      <p:sp>
        <p:nvSpPr>
          <p:cNvPr id="4" name="Text Placeholder 3">
            <a:extLst>
              <a:ext uri="{FF2B5EF4-FFF2-40B4-BE49-F238E27FC236}">
                <a16:creationId xmlns:a16="http://schemas.microsoft.com/office/drawing/2014/main" id="{0C035D84-0309-E628-24E3-E1FE7227FF48}"/>
              </a:ext>
            </a:extLst>
          </p:cNvPr>
          <p:cNvSpPr>
            <a:spLocks noGrp="1"/>
          </p:cNvSpPr>
          <p:nvPr>
            <p:ph type="body" sz="quarter" idx="12"/>
          </p:nvPr>
        </p:nvSpPr>
        <p:spPr/>
        <p:txBody>
          <a:bodyPr>
            <a:normAutofit lnSpcReduction="10000"/>
          </a:bodyPr>
          <a:lstStyle/>
          <a:p>
            <a:r>
              <a:rPr lang="en-US" dirty="0"/>
              <a:t>Make data compatible with MISS VCQI</a:t>
            </a:r>
          </a:p>
          <a:p>
            <a:r>
              <a:rPr lang="en-US" dirty="0"/>
              <a:t>Run ES indicators</a:t>
            </a:r>
          </a:p>
          <a:p>
            <a:r>
              <a:rPr lang="en-US" dirty="0"/>
              <a:t>Examine MISS VCQI Log</a:t>
            </a:r>
          </a:p>
          <a:p>
            <a:r>
              <a:rPr lang="en-US" dirty="0"/>
              <a:t>Examine tabular &amp; graphic output</a:t>
            </a:r>
          </a:p>
          <a:p>
            <a:r>
              <a:rPr lang="en-US" dirty="0"/>
              <a:t>Helpful hint:  Look at RI_QUAL_09 output in R Shiny</a:t>
            </a:r>
          </a:p>
          <a:p>
            <a:r>
              <a:rPr lang="en-US" b="1" dirty="0">
                <a:solidFill>
                  <a:schemeClr val="bg1"/>
                </a:solidFill>
                <a:highlight>
                  <a:srgbClr val="800080"/>
                </a:highlight>
              </a:rPr>
              <a:t>Helpful hint:  Use elbow plots to examine vaccination histories of the subset of children with eye-catching output; is there a pattern at the child level that explains patterns at the aggregate level??</a:t>
            </a:r>
          </a:p>
          <a:p>
            <a:pPr marL="0" indent="0">
              <a:buNone/>
            </a:pPr>
            <a:endParaRPr lang="en-US" b="1" dirty="0"/>
          </a:p>
          <a:p>
            <a:pPr marL="0" indent="0">
              <a:buNone/>
            </a:pPr>
            <a:r>
              <a:rPr lang="en-US" dirty="0"/>
              <a:t>In Pakistan and Nigeria we found that the combination of very late presentation for 6- and 10-week doses combined with a rigid bundling of IPV with the 14-week doses led to a pattern of high IPV MOSV prevalence.</a:t>
            </a:r>
          </a:p>
          <a:p>
            <a:pPr marL="0" indent="0">
              <a:buNone/>
            </a:pPr>
            <a:r>
              <a:rPr lang="en-US" dirty="0"/>
              <a:t>In Pakistan, some facilities are contacting those children and asking them to come back in to receive IPV</a:t>
            </a:r>
          </a:p>
        </p:txBody>
      </p:sp>
      <p:sp>
        <p:nvSpPr>
          <p:cNvPr id="5" name="Rectangle: Rounded Corners 4">
            <a:extLst>
              <a:ext uri="{FF2B5EF4-FFF2-40B4-BE49-F238E27FC236}">
                <a16:creationId xmlns:a16="http://schemas.microsoft.com/office/drawing/2014/main" id="{26467809-2374-4063-3495-762DE2DD4B8A}"/>
              </a:ext>
            </a:extLst>
          </p:cNvPr>
          <p:cNvSpPr/>
          <p:nvPr/>
        </p:nvSpPr>
        <p:spPr>
          <a:xfrm>
            <a:off x="460244" y="4413250"/>
            <a:ext cx="11114363" cy="1270000"/>
          </a:xfrm>
          <a:prstGeom prst="round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7043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6B16D-F80C-782E-524C-23E2F3F8F253}"/>
              </a:ext>
            </a:extLst>
          </p:cNvPr>
          <p:cNvSpPr>
            <a:spLocks noGrp="1"/>
          </p:cNvSpPr>
          <p:nvPr>
            <p:ph type="title"/>
          </p:nvPr>
        </p:nvSpPr>
        <p:spPr/>
        <p:txBody>
          <a:bodyPr/>
          <a:lstStyle/>
          <a:p>
            <a:r>
              <a:rPr lang="en-US" dirty="0"/>
              <a:t>One small </a:t>
            </a:r>
            <a:r>
              <a:rPr lang="en-US" sz="2000" dirty="0"/>
              <a:t>obstacle</a:t>
            </a:r>
            <a:r>
              <a:rPr lang="en-US" dirty="0"/>
              <a:t> to using this workflow</a:t>
            </a:r>
          </a:p>
        </p:txBody>
      </p:sp>
      <p:sp>
        <p:nvSpPr>
          <p:cNvPr id="3" name="Slide Number Placeholder 2">
            <a:extLst>
              <a:ext uri="{FF2B5EF4-FFF2-40B4-BE49-F238E27FC236}">
                <a16:creationId xmlns:a16="http://schemas.microsoft.com/office/drawing/2014/main" id="{8D32B0DD-6773-8F04-48BE-5D3A6B629597}"/>
              </a:ext>
            </a:extLst>
          </p:cNvPr>
          <p:cNvSpPr>
            <a:spLocks noGrp="1"/>
          </p:cNvSpPr>
          <p:nvPr>
            <p:ph type="sldNum" sz="quarter" idx="11"/>
          </p:nvPr>
        </p:nvSpPr>
        <p:spPr/>
        <p:txBody>
          <a:bodyPr/>
          <a:lstStyle/>
          <a:p>
            <a:fld id="{CC509886-494E-4FE0-8256-1B86C177A75B}" type="slidenum">
              <a:rPr lang="en-US" smtClean="0"/>
              <a:t>3</a:t>
            </a:fld>
            <a:endParaRPr lang="en-US"/>
          </a:p>
        </p:txBody>
      </p:sp>
      <p:sp>
        <p:nvSpPr>
          <p:cNvPr id="4" name="Text Placeholder 3">
            <a:extLst>
              <a:ext uri="{FF2B5EF4-FFF2-40B4-BE49-F238E27FC236}">
                <a16:creationId xmlns:a16="http://schemas.microsoft.com/office/drawing/2014/main" id="{07FF63AD-9A9D-8727-EBDC-CC85E1C5AA45}"/>
              </a:ext>
            </a:extLst>
          </p:cNvPr>
          <p:cNvSpPr>
            <a:spLocks noGrp="1"/>
          </p:cNvSpPr>
          <p:nvPr>
            <p:ph type="body" sz="quarter" idx="12"/>
          </p:nvPr>
        </p:nvSpPr>
        <p:spPr/>
        <p:txBody>
          <a:bodyPr/>
          <a:lstStyle/>
          <a:p>
            <a:r>
              <a:rPr lang="en-US" dirty="0"/>
              <a:t>Code to make elbow plots is currently available only in Stata (and not publicly available)</a:t>
            </a:r>
          </a:p>
          <a:p>
            <a:r>
              <a:rPr lang="en-US" dirty="0"/>
              <a:t>If there is interest, after this meeting, perhaps we could start an activity to write some R code to make them</a:t>
            </a:r>
          </a:p>
          <a:p>
            <a:r>
              <a:rPr lang="en-US" dirty="0"/>
              <a:t>Until there is public code to make them, we at Biostat Global are always happy to make elbow plots for you</a:t>
            </a:r>
          </a:p>
          <a:p>
            <a:endParaRPr lang="en-US" dirty="0"/>
          </a:p>
          <a:p>
            <a:endParaRPr lang="en-US" dirty="0"/>
          </a:p>
        </p:txBody>
      </p:sp>
      <p:pic>
        <p:nvPicPr>
          <p:cNvPr id="6" name="Picture 5" descr="Man with child on shoulders, both smiling flexing biceps on both arms, inside room">
            <a:extLst>
              <a:ext uri="{FF2B5EF4-FFF2-40B4-BE49-F238E27FC236}">
                <a16:creationId xmlns:a16="http://schemas.microsoft.com/office/drawing/2014/main" id="{E05A472D-7660-20CC-BD17-6DA642A356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844" y="3220626"/>
            <a:ext cx="3871101" cy="2580734"/>
          </a:xfrm>
          <a:prstGeom prst="rect">
            <a:avLst/>
          </a:prstGeom>
        </p:spPr>
      </p:pic>
      <p:pic>
        <p:nvPicPr>
          <p:cNvPr id="8" name="Picture 7" descr="Man showing off biceps">
            <a:extLst>
              <a:ext uri="{FF2B5EF4-FFF2-40B4-BE49-F238E27FC236}">
                <a16:creationId xmlns:a16="http://schemas.microsoft.com/office/drawing/2014/main" id="{BAFB7829-050A-4987-A122-FEC79E17B9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0785" y="3220627"/>
            <a:ext cx="3871102" cy="2580734"/>
          </a:xfrm>
          <a:prstGeom prst="rect">
            <a:avLst/>
          </a:prstGeom>
        </p:spPr>
      </p:pic>
      <p:pic>
        <p:nvPicPr>
          <p:cNvPr id="12" name="Picture 11" descr="Woman in headscarf with raised bicep">
            <a:extLst>
              <a:ext uri="{FF2B5EF4-FFF2-40B4-BE49-F238E27FC236}">
                <a16:creationId xmlns:a16="http://schemas.microsoft.com/office/drawing/2014/main" id="{C48A5EB6-8732-25A3-30AC-4FB74FC291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6626" y="3429000"/>
            <a:ext cx="3070860" cy="2047240"/>
          </a:xfrm>
          <a:prstGeom prst="rect">
            <a:avLst/>
          </a:prstGeom>
        </p:spPr>
      </p:pic>
    </p:spTree>
    <p:extLst>
      <p:ext uri="{BB962C8B-B14F-4D97-AF65-F5344CB8AC3E}">
        <p14:creationId xmlns:p14="http://schemas.microsoft.com/office/powerpoint/2010/main" val="3925946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52556-682E-AE26-CD33-A40FCE2E9654}"/>
              </a:ext>
            </a:extLst>
          </p:cNvPr>
          <p:cNvSpPr>
            <a:spLocks noGrp="1"/>
          </p:cNvSpPr>
          <p:nvPr>
            <p:ph type="title"/>
          </p:nvPr>
        </p:nvSpPr>
        <p:spPr/>
        <p:txBody>
          <a:bodyPr/>
          <a:lstStyle/>
          <a:p>
            <a:r>
              <a:rPr lang="en-US" dirty="0"/>
              <a:t>A Vision for Harmonized Indicators</a:t>
            </a:r>
          </a:p>
        </p:txBody>
      </p:sp>
      <p:sp>
        <p:nvSpPr>
          <p:cNvPr id="3" name="Slide Number Placeholder 2">
            <a:extLst>
              <a:ext uri="{FF2B5EF4-FFF2-40B4-BE49-F238E27FC236}">
                <a16:creationId xmlns:a16="http://schemas.microsoft.com/office/drawing/2014/main" id="{B1E2F912-23CC-83B7-4E27-E92FFFBC14D7}"/>
              </a:ext>
            </a:extLst>
          </p:cNvPr>
          <p:cNvSpPr>
            <a:spLocks noGrp="1"/>
          </p:cNvSpPr>
          <p:nvPr>
            <p:ph type="sldNum" sz="quarter" idx="11"/>
          </p:nvPr>
        </p:nvSpPr>
        <p:spPr/>
        <p:txBody>
          <a:bodyPr/>
          <a:lstStyle/>
          <a:p>
            <a:fld id="{CC509886-494E-4FE0-8256-1B86C177A75B}" type="slidenum">
              <a:rPr lang="en-US" smtClean="0"/>
              <a:t>4</a:t>
            </a:fld>
            <a:endParaRPr lang="en-US"/>
          </a:p>
        </p:txBody>
      </p:sp>
      <p:sp>
        <p:nvSpPr>
          <p:cNvPr id="5" name="Content Placeholder 2">
            <a:extLst>
              <a:ext uri="{FF2B5EF4-FFF2-40B4-BE49-F238E27FC236}">
                <a16:creationId xmlns:a16="http://schemas.microsoft.com/office/drawing/2014/main" id="{15D01082-BC17-88FB-6D50-4F0C533380FC}"/>
              </a:ext>
            </a:extLst>
          </p:cNvPr>
          <p:cNvSpPr txBox="1">
            <a:spLocks/>
          </p:cNvSpPr>
          <p:nvPr/>
        </p:nvSpPr>
        <p:spPr>
          <a:xfrm>
            <a:off x="528455" y="1318398"/>
            <a:ext cx="5833708" cy="5191049"/>
          </a:xfrm>
          <a:prstGeom prst="rect">
            <a:avLst/>
          </a:prstGeom>
        </p:spPr>
        <p:txBody>
          <a:bodyPr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spcBef>
                <a:spcPts val="0"/>
              </a:spcBef>
              <a:spcAft>
                <a:spcPts val="600"/>
              </a:spcAft>
              <a:buClr>
                <a:schemeClr val="accent3">
                  <a:lumMod val="75000"/>
                </a:schemeClr>
              </a:buClr>
              <a:buSzPct val="100000"/>
              <a:buFont typeface="+mj-lt"/>
              <a:buAutoNum type="arabicPeriod"/>
            </a:pPr>
            <a:r>
              <a:rPr lang="en-US" sz="2000" dirty="0">
                <a:solidFill>
                  <a:srgbClr val="3B3059"/>
                </a:solidFill>
              </a:rPr>
              <a:t>Describe indicators clearly</a:t>
            </a:r>
          </a:p>
          <a:p>
            <a:pPr>
              <a:spcBef>
                <a:spcPts val="0"/>
              </a:spcBef>
              <a:spcAft>
                <a:spcPts val="600"/>
              </a:spcAft>
              <a:buClr>
                <a:schemeClr val="accent3">
                  <a:lumMod val="75000"/>
                </a:schemeClr>
              </a:buClr>
              <a:buSzPct val="100000"/>
              <a:buFont typeface="+mj-lt"/>
              <a:buAutoNum type="arabicPeriod"/>
            </a:pPr>
            <a:r>
              <a:rPr lang="en-US" sz="2000" dirty="0">
                <a:solidFill>
                  <a:srgbClr val="3B3059"/>
                </a:solidFill>
              </a:rPr>
              <a:t>Define survey dataset codebooks</a:t>
            </a:r>
          </a:p>
          <a:p>
            <a:pPr>
              <a:spcBef>
                <a:spcPts val="0"/>
              </a:spcBef>
              <a:spcAft>
                <a:spcPts val="600"/>
              </a:spcAft>
              <a:buClr>
                <a:schemeClr val="accent3">
                  <a:lumMod val="75000"/>
                </a:schemeClr>
              </a:buClr>
              <a:buSzPct val="100000"/>
              <a:buFont typeface="+mj-lt"/>
              <a:buAutoNum type="arabicPeriod"/>
            </a:pPr>
            <a:r>
              <a:rPr lang="en-US" sz="2000" dirty="0">
                <a:solidFill>
                  <a:srgbClr val="3B3059"/>
                </a:solidFill>
              </a:rPr>
              <a:t>Define survey variable preparation steps</a:t>
            </a:r>
          </a:p>
          <a:p>
            <a:pPr>
              <a:spcBef>
                <a:spcPts val="0"/>
              </a:spcBef>
              <a:spcAft>
                <a:spcPts val="600"/>
              </a:spcAft>
              <a:buClr>
                <a:schemeClr val="accent3">
                  <a:lumMod val="75000"/>
                </a:schemeClr>
              </a:buClr>
              <a:buSzPct val="100000"/>
              <a:buFont typeface="+mj-lt"/>
              <a:buAutoNum type="arabicPeriod"/>
            </a:pPr>
            <a:r>
              <a:rPr lang="en-US" sz="2000" dirty="0">
                <a:solidFill>
                  <a:srgbClr val="3B3059"/>
                </a:solidFill>
              </a:rPr>
              <a:t>Define specification for individual outcome indicators</a:t>
            </a:r>
          </a:p>
          <a:p>
            <a:pPr>
              <a:spcBef>
                <a:spcPts val="0"/>
              </a:spcBef>
              <a:spcAft>
                <a:spcPts val="600"/>
              </a:spcAft>
              <a:buClr>
                <a:schemeClr val="accent3">
                  <a:lumMod val="75000"/>
                </a:schemeClr>
              </a:buClr>
              <a:buSzPct val="100000"/>
              <a:buFont typeface="+mj-lt"/>
              <a:buAutoNum type="arabicPeriod"/>
            </a:pPr>
            <a:r>
              <a:rPr lang="en-US" sz="2000" dirty="0">
                <a:solidFill>
                  <a:srgbClr val="3B3059"/>
                </a:solidFill>
              </a:rPr>
              <a:t>Design software that does 3 &amp; 4 </a:t>
            </a:r>
          </a:p>
          <a:p>
            <a:pPr>
              <a:spcBef>
                <a:spcPts val="0"/>
              </a:spcBef>
              <a:spcAft>
                <a:spcPts val="600"/>
              </a:spcAft>
              <a:buClr>
                <a:schemeClr val="accent3">
                  <a:lumMod val="75000"/>
                </a:schemeClr>
              </a:buClr>
              <a:buSzPct val="100000"/>
              <a:buFont typeface="+mj-lt"/>
              <a:buAutoNum type="arabicPeriod"/>
            </a:pPr>
            <a:r>
              <a:rPr lang="en-US" sz="2000" dirty="0">
                <a:solidFill>
                  <a:srgbClr val="3B3059"/>
                </a:solidFill>
              </a:rPr>
              <a:t>Design software for stratum-level outcomes </a:t>
            </a:r>
          </a:p>
          <a:p>
            <a:pPr>
              <a:spcBef>
                <a:spcPts val="0"/>
              </a:spcBef>
              <a:spcAft>
                <a:spcPts val="600"/>
              </a:spcAft>
              <a:buClr>
                <a:schemeClr val="accent3">
                  <a:lumMod val="75000"/>
                </a:schemeClr>
              </a:buClr>
              <a:buSzPct val="100000"/>
              <a:buFont typeface="+mj-lt"/>
              <a:buAutoNum type="arabicPeriod"/>
            </a:pPr>
            <a:r>
              <a:rPr lang="en-US" sz="2000" dirty="0">
                <a:solidFill>
                  <a:srgbClr val="3B3059"/>
                </a:solidFill>
              </a:rPr>
              <a:t>Define common format for stratum outcomes</a:t>
            </a:r>
          </a:p>
          <a:p>
            <a:pPr>
              <a:spcBef>
                <a:spcPts val="0"/>
              </a:spcBef>
              <a:spcAft>
                <a:spcPts val="600"/>
              </a:spcAft>
              <a:buClr>
                <a:schemeClr val="accent3">
                  <a:lumMod val="75000"/>
                </a:schemeClr>
              </a:buClr>
              <a:buSzPct val="100000"/>
              <a:buFont typeface="+mj-lt"/>
              <a:buAutoNum type="arabicPeriod"/>
            </a:pPr>
            <a:r>
              <a:rPr lang="en-US" sz="2000" dirty="0">
                <a:solidFill>
                  <a:srgbClr val="3B3059"/>
                </a:solidFill>
              </a:rPr>
              <a:t>Foster creativity for tables, figures, maps, dashboards, reports, handouts, analyses, etc.</a:t>
            </a:r>
          </a:p>
          <a:p>
            <a:pPr>
              <a:spcBef>
                <a:spcPts val="0"/>
              </a:spcBef>
              <a:spcAft>
                <a:spcPts val="600"/>
              </a:spcAft>
              <a:buClr>
                <a:schemeClr val="accent3">
                  <a:lumMod val="75000"/>
                </a:schemeClr>
              </a:buClr>
              <a:buSzPct val="100000"/>
              <a:buFont typeface="+mj-lt"/>
              <a:buAutoNum type="arabicPeriod"/>
            </a:pPr>
            <a:r>
              <a:rPr lang="en-US" sz="2000" dirty="0">
                <a:solidFill>
                  <a:srgbClr val="3B3059"/>
                </a:solidFill>
              </a:rPr>
              <a:t>Share it all!!</a:t>
            </a:r>
          </a:p>
          <a:p>
            <a:pPr>
              <a:spcBef>
                <a:spcPts val="0"/>
              </a:spcBef>
              <a:spcAft>
                <a:spcPts val="600"/>
              </a:spcAft>
              <a:buClr>
                <a:schemeClr val="accent3">
                  <a:lumMod val="75000"/>
                </a:schemeClr>
              </a:buClr>
            </a:pPr>
            <a:endParaRPr lang="en-US" sz="2000" dirty="0">
              <a:solidFill>
                <a:srgbClr val="3B3059"/>
              </a:solidFill>
            </a:endParaRPr>
          </a:p>
        </p:txBody>
      </p:sp>
      <p:sp>
        <p:nvSpPr>
          <p:cNvPr id="6" name="Content Placeholder 2">
            <a:extLst>
              <a:ext uri="{FF2B5EF4-FFF2-40B4-BE49-F238E27FC236}">
                <a16:creationId xmlns:a16="http://schemas.microsoft.com/office/drawing/2014/main" id="{18FFF692-AC84-0552-1727-3EF13AF46BD6}"/>
              </a:ext>
            </a:extLst>
          </p:cNvPr>
          <p:cNvSpPr txBox="1">
            <a:spLocks/>
          </p:cNvSpPr>
          <p:nvPr/>
        </p:nvSpPr>
        <p:spPr>
          <a:xfrm>
            <a:off x="6207449" y="1318399"/>
            <a:ext cx="5771862" cy="4302756"/>
          </a:xfrm>
          <a:prstGeom prst="rect">
            <a:avLst/>
          </a:prstGeom>
        </p:spPr>
        <p:txBody>
          <a:bodyPr anchor="t">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spcBef>
                <a:spcPts val="0"/>
              </a:spcBef>
              <a:spcAft>
                <a:spcPts val="600"/>
              </a:spcAft>
              <a:buClr>
                <a:schemeClr val="accent3">
                  <a:lumMod val="75000"/>
                </a:schemeClr>
              </a:buClr>
              <a:buSzPct val="100000"/>
              <a:buFont typeface="Wingdings" panose="05000000000000000000" pitchFamily="2" charset="2"/>
              <a:buChar char="ü"/>
            </a:pPr>
            <a:r>
              <a:rPr lang="en-US" sz="2000" dirty="0">
                <a:solidFill>
                  <a:srgbClr val="3B3059"/>
                </a:solidFill>
              </a:rPr>
              <a:t>MISS VCQI User’s Guide</a:t>
            </a:r>
          </a:p>
          <a:p>
            <a:pPr>
              <a:spcBef>
                <a:spcPts val="0"/>
              </a:spcBef>
              <a:spcAft>
                <a:spcPts val="600"/>
              </a:spcAft>
              <a:buClr>
                <a:schemeClr val="accent3">
                  <a:lumMod val="75000"/>
                </a:schemeClr>
              </a:buClr>
              <a:buSzPct val="100000"/>
              <a:buFont typeface="Wingdings" panose="05000000000000000000" pitchFamily="2" charset="2"/>
              <a:buChar char="ü"/>
            </a:pPr>
            <a:r>
              <a:rPr lang="en-US" sz="2000" dirty="0">
                <a:solidFill>
                  <a:srgbClr val="3B3059"/>
                </a:solidFill>
              </a:rPr>
              <a:t>MISS VCQI Forms &amp; Variable Lists</a:t>
            </a:r>
          </a:p>
          <a:p>
            <a:pPr>
              <a:spcBef>
                <a:spcPts val="0"/>
              </a:spcBef>
              <a:spcAft>
                <a:spcPts val="600"/>
              </a:spcAft>
              <a:buClr>
                <a:schemeClr val="accent3">
                  <a:lumMod val="75000"/>
                </a:schemeClr>
              </a:buClr>
              <a:buSzPct val="100000"/>
              <a:buFont typeface="Wingdings" panose="05000000000000000000" pitchFamily="2" charset="2"/>
              <a:buChar char="ü"/>
            </a:pPr>
            <a:r>
              <a:rPr lang="en-US" sz="2000" dirty="0">
                <a:solidFill>
                  <a:srgbClr val="3B3059"/>
                </a:solidFill>
              </a:rPr>
              <a:t>MISS VCQI specifications document</a:t>
            </a:r>
          </a:p>
          <a:p>
            <a:pPr>
              <a:spcBef>
                <a:spcPts val="0"/>
              </a:spcBef>
              <a:spcAft>
                <a:spcPts val="600"/>
              </a:spcAft>
              <a:buClr>
                <a:schemeClr val="accent3">
                  <a:lumMod val="75000"/>
                </a:schemeClr>
              </a:buClr>
              <a:buSzPct val="100000"/>
              <a:buFont typeface="Wingdings" panose="05000000000000000000" pitchFamily="2" charset="2"/>
              <a:buChar char="ü"/>
            </a:pPr>
            <a:r>
              <a:rPr lang="en-US" sz="2000" dirty="0">
                <a:solidFill>
                  <a:srgbClr val="3B3059"/>
                </a:solidFill>
              </a:rPr>
              <a:t>MISS VCQI specifications document</a:t>
            </a:r>
            <a:r>
              <a:rPr lang="en-US" sz="2000" dirty="0">
                <a:solidFill>
                  <a:schemeClr val="bg1"/>
                </a:solidFill>
              </a:rPr>
              <a:t>…………</a:t>
            </a:r>
            <a:r>
              <a:rPr lang="en-US" sz="2000" dirty="0">
                <a:solidFill>
                  <a:srgbClr val="3B3059"/>
                </a:solidFill>
              </a:rPr>
              <a:t> </a:t>
            </a:r>
            <a:r>
              <a:rPr lang="en-US" sz="2000" dirty="0">
                <a:solidFill>
                  <a:schemeClr val="bg1"/>
                </a:solidFill>
              </a:rPr>
              <a:t>………….</a:t>
            </a:r>
          </a:p>
          <a:p>
            <a:pPr>
              <a:spcBef>
                <a:spcPts val="0"/>
              </a:spcBef>
              <a:spcAft>
                <a:spcPts val="600"/>
              </a:spcAft>
              <a:buClr>
                <a:schemeClr val="accent3">
                  <a:lumMod val="75000"/>
                </a:schemeClr>
              </a:buClr>
              <a:buSzPct val="100000"/>
              <a:buFont typeface="Wingdings" panose="05000000000000000000" pitchFamily="2" charset="2"/>
              <a:buChar char="ü"/>
            </a:pPr>
            <a:r>
              <a:rPr lang="en-US" sz="2000" dirty="0">
                <a:solidFill>
                  <a:srgbClr val="3B3059"/>
                </a:solidFill>
              </a:rPr>
              <a:t>MISS VCQI (Stata &amp; R)</a:t>
            </a:r>
          </a:p>
          <a:p>
            <a:pPr>
              <a:spcBef>
                <a:spcPts val="0"/>
              </a:spcBef>
              <a:spcAft>
                <a:spcPts val="600"/>
              </a:spcAft>
              <a:buClr>
                <a:schemeClr val="accent3">
                  <a:lumMod val="75000"/>
                </a:schemeClr>
              </a:buClr>
              <a:buSzPct val="100000"/>
              <a:buFont typeface="Wingdings" panose="05000000000000000000" pitchFamily="2" charset="2"/>
              <a:buChar char="ü"/>
            </a:pPr>
            <a:r>
              <a:rPr lang="en-US" sz="2000" dirty="0">
                <a:solidFill>
                  <a:srgbClr val="3B3059"/>
                </a:solidFill>
              </a:rPr>
              <a:t>MISS VCQI (Stata &amp; R)</a:t>
            </a:r>
          </a:p>
          <a:p>
            <a:pPr>
              <a:spcBef>
                <a:spcPts val="0"/>
              </a:spcBef>
              <a:spcAft>
                <a:spcPts val="600"/>
              </a:spcAft>
              <a:buClr>
                <a:schemeClr val="accent3">
                  <a:lumMod val="75000"/>
                </a:schemeClr>
              </a:buClr>
              <a:buSzPct val="100000"/>
              <a:buFont typeface="Wingdings" panose="05000000000000000000" pitchFamily="2" charset="2"/>
              <a:buChar char="ü"/>
            </a:pPr>
            <a:r>
              <a:rPr lang="en-US" sz="2000" dirty="0">
                <a:solidFill>
                  <a:srgbClr val="3B3059"/>
                </a:solidFill>
              </a:rPr>
              <a:t>MISS VCQI (Stata &amp; R)</a:t>
            </a:r>
          </a:p>
          <a:p>
            <a:pPr marL="0" indent="0">
              <a:spcBef>
                <a:spcPts val="0"/>
              </a:spcBef>
              <a:spcAft>
                <a:spcPts val="600"/>
              </a:spcAft>
              <a:buClr>
                <a:schemeClr val="accent3">
                  <a:lumMod val="75000"/>
                </a:schemeClr>
              </a:buClr>
              <a:buSzPct val="100000"/>
              <a:buNone/>
            </a:pPr>
            <a:r>
              <a:rPr lang="en-US" sz="2000" dirty="0">
                <a:solidFill>
                  <a:schemeClr val="bg1"/>
                </a:solidFill>
              </a:rPr>
              <a:t>……………………………………………………………………………………..</a:t>
            </a:r>
          </a:p>
          <a:p>
            <a:pPr>
              <a:spcBef>
                <a:spcPts val="0"/>
              </a:spcBef>
              <a:spcAft>
                <a:spcPts val="600"/>
              </a:spcAft>
              <a:buClr>
                <a:schemeClr val="accent3">
                  <a:lumMod val="75000"/>
                </a:schemeClr>
              </a:buClr>
              <a:buSzPct val="100000"/>
              <a:buFont typeface="Wingdings" panose="05000000000000000000" pitchFamily="2" charset="2"/>
              <a:buChar char="ü"/>
            </a:pPr>
            <a:r>
              <a:rPr lang="en-US" sz="2000" dirty="0">
                <a:solidFill>
                  <a:srgbClr val="3B3059"/>
                </a:solidFill>
              </a:rPr>
              <a:t>Shared on GitHub</a:t>
            </a:r>
          </a:p>
          <a:p>
            <a:pPr>
              <a:spcBef>
                <a:spcPts val="0"/>
              </a:spcBef>
              <a:spcAft>
                <a:spcPts val="600"/>
              </a:spcAft>
            </a:pPr>
            <a:endParaRPr lang="en-US" sz="2000" dirty="0">
              <a:solidFill>
                <a:srgbClr val="3B3059"/>
              </a:solidFill>
            </a:endParaRPr>
          </a:p>
        </p:txBody>
      </p:sp>
      <p:sp>
        <p:nvSpPr>
          <p:cNvPr id="4" name="Rectangle: Rounded Corners 3">
            <a:extLst>
              <a:ext uri="{FF2B5EF4-FFF2-40B4-BE49-F238E27FC236}">
                <a16:creationId xmlns:a16="http://schemas.microsoft.com/office/drawing/2014/main" id="{C531F0D9-8387-0BB9-CA5F-A844B2509607}"/>
              </a:ext>
            </a:extLst>
          </p:cNvPr>
          <p:cNvSpPr/>
          <p:nvPr/>
        </p:nvSpPr>
        <p:spPr>
          <a:xfrm>
            <a:off x="460244" y="2406534"/>
            <a:ext cx="5524308" cy="1088136"/>
          </a:xfrm>
          <a:prstGeom prst="round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1971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27B52-0E38-0393-27E3-627FEBC6EB8D}"/>
              </a:ext>
            </a:extLst>
          </p:cNvPr>
          <p:cNvSpPr>
            <a:spLocks noGrp="1"/>
          </p:cNvSpPr>
          <p:nvPr>
            <p:ph type="title"/>
          </p:nvPr>
        </p:nvSpPr>
        <p:spPr/>
        <p:txBody>
          <a:bodyPr/>
          <a:lstStyle/>
          <a:p>
            <a:r>
              <a:rPr lang="en-US" dirty="0"/>
              <a:t>Work With Result Datasets in Your Favorite Tool</a:t>
            </a:r>
          </a:p>
        </p:txBody>
      </p:sp>
      <p:sp>
        <p:nvSpPr>
          <p:cNvPr id="3" name="Slide Number Placeholder 2">
            <a:extLst>
              <a:ext uri="{FF2B5EF4-FFF2-40B4-BE49-F238E27FC236}">
                <a16:creationId xmlns:a16="http://schemas.microsoft.com/office/drawing/2014/main" id="{7B2AECE7-9A41-7E00-A3D8-5AC04D204008}"/>
              </a:ext>
            </a:extLst>
          </p:cNvPr>
          <p:cNvSpPr>
            <a:spLocks noGrp="1"/>
          </p:cNvSpPr>
          <p:nvPr>
            <p:ph type="sldNum" sz="quarter" idx="11"/>
          </p:nvPr>
        </p:nvSpPr>
        <p:spPr/>
        <p:txBody>
          <a:bodyPr/>
          <a:lstStyle/>
          <a:p>
            <a:fld id="{CC509886-494E-4FE0-8256-1B86C177A75B}" type="slidenum">
              <a:rPr lang="en-US" smtClean="0"/>
              <a:t>5</a:t>
            </a:fld>
            <a:endParaRPr lang="en-US"/>
          </a:p>
        </p:txBody>
      </p:sp>
      <p:pic>
        <p:nvPicPr>
          <p:cNvPr id="5" name="Picture 4">
            <a:extLst>
              <a:ext uri="{FF2B5EF4-FFF2-40B4-BE49-F238E27FC236}">
                <a16:creationId xmlns:a16="http://schemas.microsoft.com/office/drawing/2014/main" id="{83649D18-045F-4C3B-8A09-6A26A03E14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829" y="2868515"/>
            <a:ext cx="1222108" cy="1200110"/>
          </a:xfrm>
          <a:prstGeom prst="rect">
            <a:avLst/>
          </a:prstGeom>
        </p:spPr>
      </p:pic>
      <p:pic>
        <p:nvPicPr>
          <p:cNvPr id="6" name="Picture 5">
            <a:extLst>
              <a:ext uri="{FF2B5EF4-FFF2-40B4-BE49-F238E27FC236}">
                <a16:creationId xmlns:a16="http://schemas.microsoft.com/office/drawing/2014/main" id="{6FEC9246-C51F-9BEF-4981-0C6D92F149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565" y="1462615"/>
            <a:ext cx="1222108" cy="1222108"/>
          </a:xfrm>
          <a:prstGeom prst="rect">
            <a:avLst/>
          </a:prstGeom>
        </p:spPr>
      </p:pic>
      <p:pic>
        <p:nvPicPr>
          <p:cNvPr id="7" name="Picture 6">
            <a:extLst>
              <a:ext uri="{FF2B5EF4-FFF2-40B4-BE49-F238E27FC236}">
                <a16:creationId xmlns:a16="http://schemas.microsoft.com/office/drawing/2014/main" id="{25E3AC74-FEED-44F5-1B79-A17704BDD5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0676" y="2892578"/>
            <a:ext cx="4305300" cy="895350"/>
          </a:xfrm>
          <a:prstGeom prst="rect">
            <a:avLst/>
          </a:prstGeom>
        </p:spPr>
      </p:pic>
      <p:pic>
        <p:nvPicPr>
          <p:cNvPr id="8" name="Picture 7">
            <a:extLst>
              <a:ext uri="{FF2B5EF4-FFF2-40B4-BE49-F238E27FC236}">
                <a16:creationId xmlns:a16="http://schemas.microsoft.com/office/drawing/2014/main" id="{ED5A9561-08B1-41A1-B730-BE8FAD5FB1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70553" y="1746552"/>
            <a:ext cx="2319679" cy="1062022"/>
          </a:xfrm>
          <a:prstGeom prst="rect">
            <a:avLst/>
          </a:prstGeom>
        </p:spPr>
      </p:pic>
      <p:pic>
        <p:nvPicPr>
          <p:cNvPr id="9" name="Graphic 8">
            <a:extLst>
              <a:ext uri="{FF2B5EF4-FFF2-40B4-BE49-F238E27FC236}">
                <a16:creationId xmlns:a16="http://schemas.microsoft.com/office/drawing/2014/main" id="{152A48D0-BF57-3766-3C28-9AFB4DD09D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42404" y="4249958"/>
            <a:ext cx="1310210" cy="1310210"/>
          </a:xfrm>
          <a:prstGeom prst="rect">
            <a:avLst/>
          </a:prstGeom>
        </p:spPr>
      </p:pic>
      <p:pic>
        <p:nvPicPr>
          <p:cNvPr id="10" name="Picture 9">
            <a:extLst>
              <a:ext uri="{FF2B5EF4-FFF2-40B4-BE49-F238E27FC236}">
                <a16:creationId xmlns:a16="http://schemas.microsoft.com/office/drawing/2014/main" id="{FAD093BF-0788-6CFB-C162-3615D7F93C7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11912" y="1735972"/>
            <a:ext cx="2477962" cy="786224"/>
          </a:xfrm>
          <a:prstGeom prst="rect">
            <a:avLst/>
          </a:prstGeom>
        </p:spPr>
      </p:pic>
      <p:pic>
        <p:nvPicPr>
          <p:cNvPr id="11" name="Picture 10">
            <a:extLst>
              <a:ext uri="{FF2B5EF4-FFF2-40B4-BE49-F238E27FC236}">
                <a16:creationId xmlns:a16="http://schemas.microsoft.com/office/drawing/2014/main" id="{6B875DAA-493C-EAC1-ED11-52623A30A21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31894" y="4024573"/>
            <a:ext cx="2804310" cy="1402155"/>
          </a:xfrm>
          <a:prstGeom prst="rect">
            <a:avLst/>
          </a:prstGeom>
        </p:spPr>
      </p:pic>
      <p:pic>
        <p:nvPicPr>
          <p:cNvPr id="12" name="Picture 11">
            <a:extLst>
              <a:ext uri="{FF2B5EF4-FFF2-40B4-BE49-F238E27FC236}">
                <a16:creationId xmlns:a16="http://schemas.microsoft.com/office/drawing/2014/main" id="{53D8CD2E-E021-9C90-3158-1C80A8E7BA5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8650" y="1454905"/>
            <a:ext cx="1554480" cy="1204722"/>
          </a:xfrm>
          <a:prstGeom prst="rect">
            <a:avLst/>
          </a:prstGeom>
        </p:spPr>
      </p:pic>
      <p:pic>
        <p:nvPicPr>
          <p:cNvPr id="13" name="Picture 12">
            <a:extLst>
              <a:ext uri="{FF2B5EF4-FFF2-40B4-BE49-F238E27FC236}">
                <a16:creationId xmlns:a16="http://schemas.microsoft.com/office/drawing/2014/main" id="{65903D69-A4FE-4116-A209-92D70344E38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81512" y="4024573"/>
            <a:ext cx="3133659" cy="724658"/>
          </a:xfrm>
          <a:prstGeom prst="rect">
            <a:avLst/>
          </a:prstGeom>
        </p:spPr>
      </p:pic>
      <p:pic>
        <p:nvPicPr>
          <p:cNvPr id="14" name="Picture 13">
            <a:extLst>
              <a:ext uri="{FF2B5EF4-FFF2-40B4-BE49-F238E27FC236}">
                <a16:creationId xmlns:a16="http://schemas.microsoft.com/office/drawing/2014/main" id="{518D3EEA-E7A3-F1A5-CD0B-679AA9B74AD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5533" y="4420726"/>
            <a:ext cx="1280160" cy="1280160"/>
          </a:xfrm>
          <a:prstGeom prst="rect">
            <a:avLst/>
          </a:prstGeom>
        </p:spPr>
      </p:pic>
      <p:pic>
        <p:nvPicPr>
          <p:cNvPr id="15" name="Picture 14">
            <a:extLst>
              <a:ext uri="{FF2B5EF4-FFF2-40B4-BE49-F238E27FC236}">
                <a16:creationId xmlns:a16="http://schemas.microsoft.com/office/drawing/2014/main" id="{38385FF2-D4F5-D8DF-57CF-1FBBE562BE2E}"/>
              </a:ext>
            </a:extLst>
          </p:cNvPr>
          <p:cNvPicPr>
            <a:picLocks noChangeAspect="1"/>
          </p:cNvPicPr>
          <p:nvPr/>
        </p:nvPicPr>
        <p:blipFill>
          <a:blip r:embed="rId14"/>
          <a:stretch>
            <a:fillRect/>
          </a:stretch>
        </p:blipFill>
        <p:spPr>
          <a:xfrm>
            <a:off x="5853935" y="4986980"/>
            <a:ext cx="3114675" cy="657225"/>
          </a:xfrm>
          <a:prstGeom prst="rect">
            <a:avLst/>
          </a:prstGeom>
        </p:spPr>
      </p:pic>
      <p:pic>
        <p:nvPicPr>
          <p:cNvPr id="16" name="Picture 15">
            <a:extLst>
              <a:ext uri="{FF2B5EF4-FFF2-40B4-BE49-F238E27FC236}">
                <a16:creationId xmlns:a16="http://schemas.microsoft.com/office/drawing/2014/main" id="{3F29A217-279E-7590-8748-EA7EAB758DC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018067" y="3006874"/>
            <a:ext cx="2434547" cy="724658"/>
          </a:xfrm>
          <a:prstGeom prst="rect">
            <a:avLst/>
          </a:prstGeom>
        </p:spPr>
      </p:pic>
      <p:pic>
        <p:nvPicPr>
          <p:cNvPr id="17" name="Picture 16" descr="A blue and green globe with black lines&#10;&#10;Description automatically generated">
            <a:extLst>
              <a:ext uri="{FF2B5EF4-FFF2-40B4-BE49-F238E27FC236}">
                <a16:creationId xmlns:a16="http://schemas.microsoft.com/office/drawing/2014/main" id="{F7F7574B-9B0A-D136-F0F9-70E540A36A2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377618" y="3870132"/>
            <a:ext cx="1690036" cy="1690036"/>
          </a:xfrm>
          <a:prstGeom prst="rect">
            <a:avLst/>
          </a:prstGeom>
        </p:spPr>
      </p:pic>
    </p:spTree>
    <p:extLst>
      <p:ext uri="{BB962C8B-B14F-4D97-AF65-F5344CB8AC3E}">
        <p14:creationId xmlns:p14="http://schemas.microsoft.com/office/powerpoint/2010/main" val="144604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E0EE5C-9DD9-6F59-9E7A-859F78230469}"/>
              </a:ext>
            </a:extLst>
          </p:cNvPr>
          <p:cNvSpPr>
            <a:spLocks noGrp="1"/>
          </p:cNvSpPr>
          <p:nvPr>
            <p:ph type="title"/>
          </p:nvPr>
        </p:nvSpPr>
        <p:spPr/>
        <p:txBody>
          <a:bodyPr/>
          <a:lstStyle/>
          <a:p>
            <a:r>
              <a:rPr lang="en-US" dirty="0"/>
              <a:t>Context</a:t>
            </a:r>
          </a:p>
        </p:txBody>
      </p:sp>
      <p:sp>
        <p:nvSpPr>
          <p:cNvPr id="5" name="Text Placeholder 4">
            <a:extLst>
              <a:ext uri="{FF2B5EF4-FFF2-40B4-BE49-F238E27FC236}">
                <a16:creationId xmlns:a16="http://schemas.microsoft.com/office/drawing/2014/main" id="{41D8FAC8-4DB7-7407-2758-5C88F5170F65}"/>
              </a:ext>
            </a:extLst>
          </p:cNvPr>
          <p:cNvSpPr>
            <a:spLocks noGrp="1"/>
          </p:cNvSpPr>
          <p:nvPr>
            <p:ph type="body" sz="quarter" idx="12"/>
          </p:nvPr>
        </p:nvSpPr>
        <p:spPr>
          <a:xfrm>
            <a:off x="628650" y="1542081"/>
            <a:ext cx="10929938" cy="5315919"/>
          </a:xfrm>
        </p:spPr>
        <p:txBody>
          <a:bodyPr>
            <a:normAutofit/>
          </a:bodyPr>
          <a:lstStyle/>
          <a:p>
            <a:r>
              <a:rPr lang="en-US" dirty="0"/>
              <a:t>Elbow plots are not part of VCQI or MISS VCQI – they are something that we create using output files from VCQI and MISS VCQI.  They were developed using internal funding and we have never shared the code to make them, though we have made them freely for all collaborators who wish to look at them.</a:t>
            </a:r>
          </a:p>
          <a:p>
            <a:r>
              <a:rPr lang="en-US" dirty="0"/>
              <a:t>The Stata code to make them was written as a “spare time activity” between 2018 and 2020 and has mostly not been enhanced since that time.</a:t>
            </a:r>
          </a:p>
          <a:p>
            <a:r>
              <a:rPr lang="en-US" dirty="0"/>
              <a:t>Several factors are sending us back for a closer look at the code:</a:t>
            </a:r>
          </a:p>
          <a:p>
            <a:pPr lvl="1"/>
            <a:r>
              <a:rPr lang="en-US" sz="1800" dirty="0"/>
              <a:t>I would like to add some features and add some new types of plots</a:t>
            </a:r>
          </a:p>
          <a:p>
            <a:pPr lvl="1"/>
            <a:r>
              <a:rPr lang="en-US" sz="1800" dirty="0"/>
              <a:t>It would be nice to have a version in R for our own analysts to use</a:t>
            </a:r>
          </a:p>
          <a:p>
            <a:pPr lvl="1"/>
            <a:r>
              <a:rPr lang="en-US" sz="1800" dirty="0"/>
              <a:t>If we teach survey data analysis, I think it’s fair to say that looking at these plots is a </a:t>
            </a:r>
            <a:r>
              <a:rPr lang="en-US" sz="1800" i="1" dirty="0"/>
              <a:t>best practice</a:t>
            </a:r>
            <a:r>
              <a:rPr lang="en-US" sz="1800" dirty="0"/>
              <a:t> and so we will want to be able to share the code to make them, or to give guidance to others who might want to write such code</a:t>
            </a:r>
          </a:p>
        </p:txBody>
      </p:sp>
    </p:spTree>
    <p:extLst>
      <p:ext uri="{BB962C8B-B14F-4D97-AF65-F5344CB8AC3E}">
        <p14:creationId xmlns:p14="http://schemas.microsoft.com/office/powerpoint/2010/main" val="1444679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E7FA0-967D-D858-4616-F0CA90D730A4}"/>
              </a:ext>
            </a:extLst>
          </p:cNvPr>
          <p:cNvSpPr>
            <a:spLocks noGrp="1"/>
          </p:cNvSpPr>
          <p:nvPr>
            <p:ph type="title"/>
          </p:nvPr>
        </p:nvSpPr>
        <p:spPr/>
        <p:txBody>
          <a:bodyPr/>
          <a:lstStyle/>
          <a:p>
            <a:r>
              <a:rPr lang="en-US" dirty="0"/>
              <a:t>Context</a:t>
            </a:r>
          </a:p>
        </p:txBody>
      </p:sp>
      <p:sp>
        <p:nvSpPr>
          <p:cNvPr id="3" name="Slide Number Placeholder 2">
            <a:extLst>
              <a:ext uri="{FF2B5EF4-FFF2-40B4-BE49-F238E27FC236}">
                <a16:creationId xmlns:a16="http://schemas.microsoft.com/office/drawing/2014/main" id="{2264EF05-6EA9-E0DD-22D7-5AA800DE6F36}"/>
              </a:ext>
            </a:extLst>
          </p:cNvPr>
          <p:cNvSpPr>
            <a:spLocks noGrp="1"/>
          </p:cNvSpPr>
          <p:nvPr>
            <p:ph type="sldNum" sz="quarter" idx="11"/>
          </p:nvPr>
        </p:nvSpPr>
        <p:spPr/>
        <p:txBody>
          <a:bodyPr/>
          <a:lstStyle/>
          <a:p>
            <a:fld id="{CC509886-494E-4FE0-8256-1B86C177A75B}" type="slidenum">
              <a:rPr lang="en-US" smtClean="0"/>
              <a:t>7</a:t>
            </a:fld>
            <a:endParaRPr lang="en-US" dirty="0"/>
          </a:p>
        </p:txBody>
      </p:sp>
      <p:sp>
        <p:nvSpPr>
          <p:cNvPr id="4" name="Text Placeholder 3">
            <a:extLst>
              <a:ext uri="{FF2B5EF4-FFF2-40B4-BE49-F238E27FC236}">
                <a16:creationId xmlns:a16="http://schemas.microsoft.com/office/drawing/2014/main" id="{DA1636C1-E031-61DE-F078-D409912845DF}"/>
              </a:ext>
            </a:extLst>
          </p:cNvPr>
          <p:cNvSpPr>
            <a:spLocks noGrp="1"/>
          </p:cNvSpPr>
          <p:nvPr>
            <p:ph type="body" sz="quarter" idx="12"/>
          </p:nvPr>
        </p:nvSpPr>
        <p:spPr/>
        <p:txBody>
          <a:bodyPr>
            <a:normAutofit/>
          </a:bodyPr>
          <a:lstStyle/>
          <a:p>
            <a:r>
              <a:rPr lang="en-US" dirty="0"/>
              <a:t>While we call them informally “elbow plots”, we sometimes use a more formal name “evidence and indicator plots”.  See </a:t>
            </a:r>
            <a:r>
              <a:rPr lang="en-US" dirty="0">
                <a:hlinkClick r:id="rId2"/>
              </a:rPr>
              <a:t>this supplement </a:t>
            </a:r>
            <a:r>
              <a:rPr lang="en-US" dirty="0"/>
              <a:t>to </a:t>
            </a:r>
            <a:r>
              <a:rPr lang="en-US" dirty="0">
                <a:hlinkClick r:id="rId3"/>
              </a:rPr>
              <a:t>this paper </a:t>
            </a:r>
            <a:r>
              <a:rPr lang="en-US" dirty="0"/>
              <a:t>for what we’ve written about them that is in the public domain.</a:t>
            </a:r>
          </a:p>
          <a:p>
            <a:r>
              <a:rPr lang="en-US" dirty="0"/>
              <a:t>After a brief orientation, a reader should be able to look at the elbow plots and </a:t>
            </a:r>
            <a:r>
              <a:rPr lang="en-US" i="1" dirty="0"/>
              <a:t>tell the story</a:t>
            </a:r>
            <a:r>
              <a:rPr lang="en-US" dirty="0"/>
              <a:t> of the child’s immunization history, as listed in the evidence collected by survey workers.  The reader should also be able to understand how VCQI or MISS VCQI have tabulated the indicator outcomes for that child.</a:t>
            </a:r>
          </a:p>
          <a:p>
            <a:r>
              <a:rPr lang="en-US" dirty="0"/>
              <a:t>This type of figure can be very helpful for confirming whether VCQI and MISS VCQI are getting the indicator outcome calculations right or not at the individual child level.</a:t>
            </a:r>
          </a:p>
        </p:txBody>
      </p:sp>
    </p:spTree>
    <p:extLst>
      <p:ext uri="{BB962C8B-B14F-4D97-AF65-F5344CB8AC3E}">
        <p14:creationId xmlns:p14="http://schemas.microsoft.com/office/powerpoint/2010/main" val="227513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F9FC0-0C32-5BBD-0C2B-FAAABE6FDD93}"/>
              </a:ext>
            </a:extLst>
          </p:cNvPr>
          <p:cNvSpPr>
            <a:spLocks noGrp="1"/>
          </p:cNvSpPr>
          <p:nvPr>
            <p:ph type="title"/>
          </p:nvPr>
        </p:nvSpPr>
        <p:spPr/>
        <p:txBody>
          <a:bodyPr/>
          <a:lstStyle/>
          <a:p>
            <a:r>
              <a:rPr lang="en-US" dirty="0"/>
              <a:t>Context</a:t>
            </a:r>
          </a:p>
        </p:txBody>
      </p:sp>
      <p:sp>
        <p:nvSpPr>
          <p:cNvPr id="3" name="Slide Number Placeholder 2">
            <a:extLst>
              <a:ext uri="{FF2B5EF4-FFF2-40B4-BE49-F238E27FC236}">
                <a16:creationId xmlns:a16="http://schemas.microsoft.com/office/drawing/2014/main" id="{D3805E56-A0C5-C527-4EB1-501380590CB8}"/>
              </a:ext>
            </a:extLst>
          </p:cNvPr>
          <p:cNvSpPr>
            <a:spLocks noGrp="1"/>
          </p:cNvSpPr>
          <p:nvPr>
            <p:ph type="sldNum" sz="quarter" idx="11"/>
          </p:nvPr>
        </p:nvSpPr>
        <p:spPr/>
        <p:txBody>
          <a:bodyPr/>
          <a:lstStyle/>
          <a:p>
            <a:fld id="{CC509886-494E-4FE0-8256-1B86C177A75B}" type="slidenum">
              <a:rPr lang="en-US" smtClean="0"/>
              <a:t>8</a:t>
            </a:fld>
            <a:endParaRPr lang="en-US" dirty="0"/>
          </a:p>
        </p:txBody>
      </p:sp>
      <p:sp>
        <p:nvSpPr>
          <p:cNvPr id="4" name="Text Placeholder 3">
            <a:extLst>
              <a:ext uri="{FF2B5EF4-FFF2-40B4-BE49-F238E27FC236}">
                <a16:creationId xmlns:a16="http://schemas.microsoft.com/office/drawing/2014/main" id="{26E8B961-6454-ED7B-5C67-FF36654FB7EB}"/>
              </a:ext>
            </a:extLst>
          </p:cNvPr>
          <p:cNvSpPr>
            <a:spLocks noGrp="1"/>
          </p:cNvSpPr>
          <p:nvPr>
            <p:ph type="body" sz="quarter" idx="12"/>
          </p:nvPr>
        </p:nvSpPr>
        <p:spPr>
          <a:xfrm>
            <a:off x="628650" y="1435609"/>
            <a:ext cx="10929938" cy="5074920"/>
          </a:xfrm>
        </p:spPr>
        <p:txBody>
          <a:bodyPr>
            <a:normAutofit/>
          </a:bodyPr>
          <a:lstStyle/>
          <a:p>
            <a:r>
              <a:rPr lang="en-US" dirty="0"/>
              <a:t>We wrote code to make four types of plots so far and have ideas for more.  </a:t>
            </a:r>
            <a:br>
              <a:rPr lang="en-US" dirty="0"/>
            </a:br>
            <a:r>
              <a:rPr lang="en-US" dirty="0"/>
              <a:t>In our MISS VCQI workshop, we focused on the first two types of plot.</a:t>
            </a:r>
          </a:p>
          <a:p>
            <a:pPr marL="800100" lvl="1" indent="-342900">
              <a:buAutoNum type="arabicPeriod"/>
            </a:pPr>
            <a:r>
              <a:rPr lang="en-US" dirty="0"/>
              <a:t>Crude plot – simply shows the evidence that VCQI or MISS VCQI is evaluating (from card, register, or recall)</a:t>
            </a:r>
          </a:p>
          <a:p>
            <a:pPr marL="800100" lvl="1" indent="-342900">
              <a:buAutoNum type="arabicPeriod"/>
            </a:pPr>
            <a:r>
              <a:rPr lang="en-US" dirty="0"/>
              <a:t>Crude MOV plot, overlays outcome indicators for MOVs (red diamonds) on the vaccination evidence &amp; lists tabular output concerning number of visits eligible for the dose, number of MOVs, and corrected vs. uncorrected.  This plot documents MOVs calculated under the so-called ‘CRUDE’ assumption that all doses count and health workers should not be expected to re-administer a dose later if it was given too early.</a:t>
            </a:r>
          </a:p>
          <a:p>
            <a:pPr marL="800100" lvl="1" indent="-342900">
              <a:buAutoNum type="arabicPeriod"/>
            </a:pPr>
            <a:r>
              <a:rPr lang="en-US" dirty="0"/>
              <a:t>Valid plot: indicates whether the dose received was counted as a </a:t>
            </a:r>
            <a:r>
              <a:rPr lang="en-US" i="1" dirty="0"/>
              <a:t>valid dose</a:t>
            </a:r>
            <a:r>
              <a:rPr lang="en-US" dirty="0"/>
              <a:t> or not.  And if yes, valid for which? (i.e., If the dose recorded in the Penta1 space was given too early, then perhaps the dose written in the Penta2 space on the card is counted as the valid dose for Penta1).</a:t>
            </a:r>
          </a:p>
          <a:p>
            <a:pPr marL="800100" lvl="1" indent="-342900">
              <a:buFont typeface="Calibri" panose="020F0502020204030204" pitchFamily="34" charset="0"/>
              <a:buAutoNum type="arabicPeriod"/>
            </a:pPr>
            <a:r>
              <a:rPr lang="en-US" dirty="0"/>
              <a:t>Valid MOV plot, overlays outcome indicators for MOVs (red diamonds) on the vaccination evidence &amp; lists tabular output concerning number of visits eligible for the dose, number of MOVs, and corrected vs. uncorrected.  This plot documents MOVs calculated under the so-called ‘VALID’ assumption that only valid doses count and health workers should be expected to re-administer a dose later if it was given too early.  This form of accounting yields more MOVs than the CRUDE form.  But probably the CRUDE calculations are more consistent with immunization practice around the world.</a:t>
            </a:r>
          </a:p>
          <a:p>
            <a:pPr marL="800100" lvl="1" indent="-342900">
              <a:buAutoNum type="arabicPeriod"/>
            </a:pPr>
            <a:endParaRPr lang="en-US" dirty="0"/>
          </a:p>
        </p:txBody>
      </p:sp>
    </p:spTree>
    <p:extLst>
      <p:ext uri="{BB962C8B-B14F-4D97-AF65-F5344CB8AC3E}">
        <p14:creationId xmlns:p14="http://schemas.microsoft.com/office/powerpoint/2010/main" val="3418639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B5BF41-C730-402A-0885-24BA59843D5D}"/>
              </a:ext>
            </a:extLst>
          </p:cNvPr>
          <p:cNvSpPr>
            <a:spLocks noGrp="1"/>
          </p:cNvSpPr>
          <p:nvPr>
            <p:ph type="body" sz="quarter" idx="16"/>
          </p:nvPr>
        </p:nvSpPr>
        <p:spPr/>
        <p:txBody>
          <a:bodyPr>
            <a:normAutofit/>
          </a:bodyPr>
          <a:lstStyle/>
          <a:p>
            <a:r>
              <a:rPr lang="en-US" dirty="0"/>
              <a:t>I’d like to make some changes to store *everything* that appears in the plot in a dataset and give an option for saving that dataset and an option for saving the syntax that generates the plot. </a:t>
            </a:r>
          </a:p>
          <a:p>
            <a:r>
              <a:rPr lang="en-US" dirty="0"/>
              <a:t>We should separate the code that does data management from the code that makes plots.  </a:t>
            </a:r>
          </a:p>
          <a:p>
            <a:endParaRPr lang="en-US" dirty="0"/>
          </a:p>
          <a:p>
            <a:endParaRPr lang="en-US" dirty="0"/>
          </a:p>
        </p:txBody>
      </p:sp>
      <p:sp>
        <p:nvSpPr>
          <p:cNvPr id="2" name="Title 1">
            <a:extLst>
              <a:ext uri="{FF2B5EF4-FFF2-40B4-BE49-F238E27FC236}">
                <a16:creationId xmlns:a16="http://schemas.microsoft.com/office/drawing/2014/main" id="{1F0664DC-DBAA-1BE4-AB9B-5BA5504EB7D5}"/>
              </a:ext>
            </a:extLst>
          </p:cNvPr>
          <p:cNvSpPr>
            <a:spLocks noGrp="1"/>
          </p:cNvSpPr>
          <p:nvPr>
            <p:ph type="title"/>
          </p:nvPr>
        </p:nvSpPr>
        <p:spPr>
          <a:xfrm>
            <a:off x="545358" y="296233"/>
            <a:ext cx="7442942" cy="1022853"/>
          </a:xfrm>
        </p:spPr>
        <p:txBody>
          <a:bodyPr/>
          <a:lstStyle/>
          <a:p>
            <a:r>
              <a:rPr lang="en-US" dirty="0"/>
              <a:t>Current design &amp; future plans</a:t>
            </a:r>
          </a:p>
        </p:txBody>
      </p:sp>
      <p:sp>
        <p:nvSpPr>
          <p:cNvPr id="3" name="Slide Number Placeholder 2">
            <a:extLst>
              <a:ext uri="{FF2B5EF4-FFF2-40B4-BE49-F238E27FC236}">
                <a16:creationId xmlns:a16="http://schemas.microsoft.com/office/drawing/2014/main" id="{F4B754B1-5BFC-D3A2-7A64-51982566F568}"/>
              </a:ext>
            </a:extLst>
          </p:cNvPr>
          <p:cNvSpPr>
            <a:spLocks noGrp="1"/>
          </p:cNvSpPr>
          <p:nvPr>
            <p:ph type="sldNum" sz="quarter" idx="18"/>
          </p:nvPr>
        </p:nvSpPr>
        <p:spPr/>
        <p:txBody>
          <a:bodyPr/>
          <a:lstStyle/>
          <a:p>
            <a:fld id="{CC509886-494E-4FE0-8256-1B86C177A75B}" type="slidenum">
              <a:rPr lang="en-US" smtClean="0"/>
              <a:t>9</a:t>
            </a:fld>
            <a:endParaRPr lang="en-US"/>
          </a:p>
        </p:txBody>
      </p:sp>
      <p:sp>
        <p:nvSpPr>
          <p:cNvPr id="9" name="Text Placeholder 3">
            <a:extLst>
              <a:ext uri="{FF2B5EF4-FFF2-40B4-BE49-F238E27FC236}">
                <a16:creationId xmlns:a16="http://schemas.microsoft.com/office/drawing/2014/main" id="{790B8D1B-8252-3D8F-F1DE-EDA15CA38B70}"/>
              </a:ext>
            </a:extLst>
          </p:cNvPr>
          <p:cNvSpPr txBox="1">
            <a:spLocks/>
          </p:cNvSpPr>
          <p:nvPr/>
        </p:nvSpPr>
        <p:spPr>
          <a:xfrm>
            <a:off x="545359" y="1319086"/>
            <a:ext cx="4820945" cy="4481637"/>
          </a:xfrm>
          <a:prstGeom prst="rect">
            <a:avLst/>
          </a:prstGeom>
        </p:spPr>
        <p:txBody>
          <a:bodyPr vert="horz" lIns="0" tIns="45720" rIns="0" bIns="45720" rtlCol="0">
            <a:normAutofit/>
          </a:bodyPr>
          <a:lstStyle>
            <a:lvl1pPr marL="228600" indent="-228600" algn="l" defTabSz="914400" rtl="0" eaLnBrk="1" latinLnBrk="0" hangingPunct="1">
              <a:lnSpc>
                <a:spcPct val="100000"/>
              </a:lnSpc>
              <a:spcBef>
                <a:spcPts val="600"/>
              </a:spcBef>
              <a:spcAft>
                <a:spcPts val="600"/>
              </a:spcAft>
              <a:buClr>
                <a:schemeClr val="accent1"/>
              </a:buClr>
              <a:buFont typeface="Helvetica"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00000"/>
              </a:lnSpc>
              <a:spcBef>
                <a:spcPts val="600"/>
              </a:spcBef>
              <a:spcAft>
                <a:spcPts val="600"/>
              </a:spcAft>
              <a:buFont typeface="Calibri" panose="020F050202020403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00000"/>
              </a:lnSpc>
              <a:spcBef>
                <a:spcPts val="600"/>
              </a:spcBef>
              <a:spcAft>
                <a:spcPts val="600"/>
              </a:spcAft>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600"/>
              </a:spcBef>
              <a:spcAft>
                <a:spcPts val="600"/>
              </a:spcAft>
              <a:buFont typeface="Wingdings" panose="05000000000000000000" pitchFamily="2" charset="2"/>
              <a:buChar char="v"/>
              <a:defRPr sz="1200" kern="1200">
                <a:solidFill>
                  <a:schemeClr val="tx1"/>
                </a:solidFill>
                <a:latin typeface="+mn-lt"/>
                <a:ea typeface="+mn-ea"/>
                <a:cs typeface="+mn-cs"/>
              </a:defRPr>
            </a:lvl4pPr>
            <a:lvl5pPr marL="2057400" indent="-228600" algn="l" defTabSz="914400" rtl="0" eaLnBrk="1" latinLnBrk="0" hangingPunct="1">
              <a:lnSpc>
                <a:spcPct val="100000"/>
              </a:lnSpc>
              <a:spcBef>
                <a:spcPts val="600"/>
              </a:spcBef>
              <a:spcAft>
                <a:spcPts val="600"/>
              </a:spcAft>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programs that make each type of elbow plot being with VCQI &amp; MISS VCQI output files.  They trim down to needed variables and reshape to a dataset with one row per vaccination visit.  They make some new variables.</a:t>
            </a:r>
          </a:p>
          <a:p>
            <a:r>
              <a:rPr lang="en-US" dirty="0"/>
              <a:t>But they also calculate quite a lot of the plotting parameters and syntax on the fly.  They build up, using local macros, a very </a:t>
            </a:r>
            <a:r>
              <a:rPr lang="en-US" dirty="0" err="1"/>
              <a:t>very</a:t>
            </a:r>
            <a:r>
              <a:rPr lang="en-US" dirty="0"/>
              <a:t> long single plot command with sections described on the next slide.  Some of the calculations and syntax are never saved.  Simply constructed and run.</a:t>
            </a:r>
          </a:p>
          <a:p>
            <a:endParaRPr lang="en-US" dirty="0"/>
          </a:p>
        </p:txBody>
      </p:sp>
    </p:spTree>
    <p:extLst>
      <p:ext uri="{BB962C8B-B14F-4D97-AF65-F5344CB8AC3E}">
        <p14:creationId xmlns:p14="http://schemas.microsoft.com/office/powerpoint/2010/main" val="2872260931"/>
      </p:ext>
    </p:extLst>
  </p:cSld>
  <p:clrMapOvr>
    <a:masterClrMapping/>
  </p:clrMapOvr>
</p:sld>
</file>

<file path=ppt/theme/theme1.xml><?xml version="1.0" encoding="utf-8"?>
<a:theme xmlns:a="http://schemas.openxmlformats.org/drawingml/2006/main" name="Office Theme">
  <a:themeElements>
    <a:clrScheme name="Custom 1478">
      <a:dk1>
        <a:srgbClr val="000000"/>
      </a:dk1>
      <a:lt1>
        <a:sysClr val="window" lastClr="FFFFFF"/>
      </a:lt1>
      <a:dk2>
        <a:srgbClr val="000000"/>
      </a:dk2>
      <a:lt2>
        <a:srgbClr val="E7E6E6"/>
      </a:lt2>
      <a:accent1>
        <a:srgbClr val="7B4F15"/>
      </a:accent1>
      <a:accent2>
        <a:srgbClr val="9F248E"/>
      </a:accent2>
      <a:accent3>
        <a:srgbClr val="D298CA"/>
      </a:accent3>
      <a:accent4>
        <a:srgbClr val="D8D8D8"/>
      </a:accent4>
      <a:accent5>
        <a:srgbClr val="201A23"/>
      </a:accent5>
      <a:accent6>
        <a:srgbClr val="BFBFBF"/>
      </a:accent6>
      <a:hlink>
        <a:srgbClr val="0563C1"/>
      </a:hlink>
      <a:folHlink>
        <a:srgbClr val="954F72"/>
      </a:folHlink>
    </a:clrScheme>
    <a:fontScheme name="Custom 770">
      <a:majorFont>
        <a:latin typeface="Segoe UI Semilight"/>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iostat Global PowerPoint Template PPT v 2" id="{8661820E-5A40-4F29-9745-3E3022ACE47A}" vid="{9B68A637-8ED9-4209-9E9A-95CC06EB63D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BGC PowerPoint Template</Template>
  <TotalTime>7534</TotalTime>
  <Words>1681</Words>
  <Application>Microsoft Office PowerPoint</Application>
  <PresentationFormat>Widescreen</PresentationFormat>
  <Paragraphs>141</Paragraphs>
  <Slides>18</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Freestyle Script</vt:lpstr>
      <vt:lpstr>Helvetica</vt:lpstr>
      <vt:lpstr>Lato Black</vt:lpstr>
      <vt:lpstr>Segoe UI Semilight</vt:lpstr>
      <vt:lpstr>Wingdings</vt:lpstr>
      <vt:lpstr>Office Theme</vt:lpstr>
      <vt:lpstr>Thoughts on organizing code to make elbow plots</vt:lpstr>
      <vt:lpstr>Reminder: MOV exit study (ES) workflow </vt:lpstr>
      <vt:lpstr>One small obstacle to using this workflow</vt:lpstr>
      <vt:lpstr>A Vision for Harmonized Indicators</vt:lpstr>
      <vt:lpstr>Work With Result Datasets in Your Favorite Tool</vt:lpstr>
      <vt:lpstr>Context</vt:lpstr>
      <vt:lpstr>Context</vt:lpstr>
      <vt:lpstr>Context</vt:lpstr>
      <vt:lpstr>Current design &amp; future plans</vt:lpstr>
      <vt:lpstr>PowerPoint Presentation</vt:lpstr>
      <vt:lpstr>Crude Plot </vt:lpstr>
      <vt:lpstr>PowerPoint Presentation</vt:lpstr>
      <vt:lpstr>Crude MOV Plot</vt:lpstr>
      <vt:lpstr>Data elements for Crude Elbow Plot</vt:lpstr>
      <vt:lpstr>Additional data elements for Crude MOV</vt:lpstr>
      <vt:lpstr>We will write up and circulate </vt:lpstr>
      <vt:lpstr>Comments / Questions / Feedback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Presentation</dc:title>
  <dc:creator>Jennifer Brustrom</dc:creator>
  <cp:lastModifiedBy>Dale Rhoda</cp:lastModifiedBy>
  <cp:revision>63</cp:revision>
  <dcterms:created xsi:type="dcterms:W3CDTF">2022-07-12T19:26:48Z</dcterms:created>
  <dcterms:modified xsi:type="dcterms:W3CDTF">2024-04-10T15:02:13Z</dcterms:modified>
</cp:coreProperties>
</file>